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87_43F996D7.xml" ContentType="application/vnd.ms-powerpoint.comments+xml"/>
  <Override PartName="/ppt/notesSlides/notesSlide7.xml" ContentType="application/vnd.openxmlformats-officedocument.presentationml.notesSlide+xml"/>
  <Override PartName="/ppt/comments/modernComment_192_CFDED2EF.xml" ContentType="application/vnd.ms-powerpoint.comments+xml"/>
  <Override PartName="/ppt/notesSlides/notesSlide8.xml" ContentType="application/vnd.openxmlformats-officedocument.presentationml.notesSlide+xml"/>
  <Override PartName="/ppt/comments/modernComment_152_1C53055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83_A142B348.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A6_8FA24B84.xml" ContentType="application/vnd.ms-powerpoint.comment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7"/>
  </p:notesMasterIdLst>
  <p:handoutMasterIdLst>
    <p:handoutMasterId r:id="rId48"/>
  </p:handoutMasterIdLst>
  <p:sldIdLst>
    <p:sldId id="314" r:id="rId5"/>
    <p:sldId id="380" r:id="rId6"/>
    <p:sldId id="423" r:id="rId7"/>
    <p:sldId id="260" r:id="rId8"/>
    <p:sldId id="258" r:id="rId9"/>
    <p:sldId id="391" r:id="rId10"/>
    <p:sldId id="402" r:id="rId11"/>
    <p:sldId id="400" r:id="rId12"/>
    <p:sldId id="403" r:id="rId13"/>
    <p:sldId id="315" r:id="rId14"/>
    <p:sldId id="341" r:id="rId15"/>
    <p:sldId id="413" r:id="rId16"/>
    <p:sldId id="394" r:id="rId17"/>
    <p:sldId id="338" r:id="rId18"/>
    <p:sldId id="395" r:id="rId19"/>
    <p:sldId id="404" r:id="rId20"/>
    <p:sldId id="397" r:id="rId21"/>
    <p:sldId id="406" r:id="rId22"/>
    <p:sldId id="405" r:id="rId23"/>
    <p:sldId id="407" r:id="rId24"/>
    <p:sldId id="408" r:id="rId25"/>
    <p:sldId id="409" r:id="rId26"/>
    <p:sldId id="410" r:id="rId27"/>
    <p:sldId id="411" r:id="rId28"/>
    <p:sldId id="412" r:id="rId29"/>
    <p:sldId id="392" r:id="rId30"/>
    <p:sldId id="387" r:id="rId31"/>
    <p:sldId id="428" r:id="rId32"/>
    <p:sldId id="420" r:id="rId33"/>
    <p:sldId id="421" r:id="rId34"/>
    <p:sldId id="429" r:id="rId35"/>
    <p:sldId id="422" r:id="rId36"/>
    <p:sldId id="416" r:id="rId37"/>
    <p:sldId id="393" r:id="rId38"/>
    <p:sldId id="430" r:id="rId39"/>
    <p:sldId id="431" r:id="rId40"/>
    <p:sldId id="432" r:id="rId41"/>
    <p:sldId id="436" r:id="rId42"/>
    <p:sldId id="434" r:id="rId43"/>
    <p:sldId id="435" r:id="rId44"/>
    <p:sldId id="424" r:id="rId45"/>
    <p:sldId id="336"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A12A06-AA61-DEB6-B513-B19C94B57CCA}" name="Zhang, Xiaoxia" initials="ZX" userId="S::xz80@iu.edu::5a257a3f-2412-47aa-91ed-afb232abe767" providerId="AD"/>
  <p188:author id="{74CE7D72-F556-835A-F868-A9A83F8EE94B}" name="Brendan Dugan" initials="BD" userId="S::bjdugan@iu.edu::ac030094-7028-441a-8b14-9594b0586d8e"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382E25"/>
    <a:srgbClr val="690304"/>
    <a:srgbClr val="969696"/>
    <a:srgbClr val="9E9A95"/>
    <a:srgbClr val="C17945"/>
    <a:srgbClr val="31526A"/>
    <a:srgbClr val="252626"/>
    <a:srgbClr val="A6A6A6"/>
    <a:srgbClr val="C6BFBB"/>
    <a:srgbClr val="EDEBE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0FCC0-ABE0-4139-86AB-772D8BEA8B49}" v="30" dt="2024-05-31T02:58:25.661"/>
    <p1510:client id="{6E9763EE-6547-45C1-BB86-F6C6240CDCEF}" v="210" dt="2024-05-31T03:32:31.228"/>
    <p1510:client id="{AC1FF09A-64BB-7443-AC91-103D32DB790F}" v="10" dt="2024-05-31T03:21:00.035"/>
    <p1510:client id="{BB20069E-E175-4733-BCAE-CC9AF7D87919}" v="118" dt="2024-05-30T13:21:04.171"/>
    <p1510:client id="{FD50C987-463A-436B-8021-78A37E8FBAFF}" v="40" dt="2024-05-31T03:33:36.75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185"/>
        <p:guide pos="392"/>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Xiaoxia" userId="S::xz80@iu.edu::5a257a3f-2412-47aa-91ed-afb232abe767" providerId="AD" clId="Web-{DA499CDC-A3A7-F89E-5458-BEFE96D81630}"/>
    <pc:docChg chg="addSld modSld">
      <pc:chgData name="Zhang, Xiaoxia" userId="S::xz80@iu.edu::5a257a3f-2412-47aa-91ed-afb232abe767" providerId="AD" clId="Web-{DA499CDC-A3A7-F89E-5458-BEFE96D81630}" dt="2024-03-16T14:45:30.787" v="119" actId="20577"/>
      <pc:docMkLst>
        <pc:docMk/>
      </pc:docMkLst>
      <pc:sldChg chg="modSp">
        <pc:chgData name="Zhang, Xiaoxia" userId="S::xz80@iu.edu::5a257a3f-2412-47aa-91ed-afb232abe767" providerId="AD" clId="Web-{DA499CDC-A3A7-F89E-5458-BEFE96D81630}" dt="2024-03-16T14:34:01.128" v="10" actId="20577"/>
        <pc:sldMkLst>
          <pc:docMk/>
          <pc:sldMk cId="2188045739" sldId="260"/>
        </pc:sldMkLst>
        <pc:spChg chg="mod">
          <ac:chgData name="Zhang, Xiaoxia" userId="S::xz80@iu.edu::5a257a3f-2412-47aa-91ed-afb232abe767" providerId="AD" clId="Web-{DA499CDC-A3A7-F89E-5458-BEFE96D81630}" dt="2024-03-16T14:34:01.128" v="10" actId="20577"/>
          <ac:spMkLst>
            <pc:docMk/>
            <pc:sldMk cId="2188045739" sldId="260"/>
            <ac:spMk id="4" creationId="{C6E1A1AB-5F56-43B5-BCF7-84F9FFAF067B}"/>
          </ac:spMkLst>
        </pc:spChg>
        <pc:spChg chg="mod">
          <ac:chgData name="Zhang, Xiaoxia" userId="S::xz80@iu.edu::5a257a3f-2412-47aa-91ed-afb232abe767" providerId="AD" clId="Web-{DA499CDC-A3A7-F89E-5458-BEFE96D81630}" dt="2024-03-16T14:33:38.830" v="7" actId="20577"/>
          <ac:spMkLst>
            <pc:docMk/>
            <pc:sldMk cId="2188045739" sldId="260"/>
            <ac:spMk id="5" creationId="{3D78A582-BC4E-4B45-AC83-6E7E0AD56006}"/>
          </ac:spMkLst>
        </pc:spChg>
      </pc:sldChg>
      <pc:sldChg chg="modSp">
        <pc:chgData name="Zhang, Xiaoxia" userId="S::xz80@iu.edu::5a257a3f-2412-47aa-91ed-afb232abe767" providerId="AD" clId="Web-{DA499CDC-A3A7-F89E-5458-BEFE96D81630}" dt="2024-03-15T20:51:49.836" v="5" actId="1076"/>
        <pc:sldMkLst>
          <pc:docMk/>
          <pc:sldMk cId="3563981205" sldId="380"/>
        </pc:sldMkLst>
        <pc:spChg chg="mod">
          <ac:chgData name="Zhang, Xiaoxia" userId="S::xz80@iu.edu::5a257a3f-2412-47aa-91ed-afb232abe767" providerId="AD" clId="Web-{DA499CDC-A3A7-F89E-5458-BEFE96D81630}" dt="2024-03-15T20:51:49.227" v="4" actId="1076"/>
          <ac:spMkLst>
            <pc:docMk/>
            <pc:sldMk cId="3563981205" sldId="380"/>
            <ac:spMk id="6" creationId="{EF82558D-1A50-4834-8F48-9481987A5898}"/>
          </ac:spMkLst>
        </pc:spChg>
        <pc:spChg chg="mod">
          <ac:chgData name="Zhang, Xiaoxia" userId="S::xz80@iu.edu::5a257a3f-2412-47aa-91ed-afb232abe767" providerId="AD" clId="Web-{DA499CDC-A3A7-F89E-5458-BEFE96D81630}" dt="2024-03-15T20:51:49.836" v="5" actId="1076"/>
          <ac:spMkLst>
            <pc:docMk/>
            <pc:sldMk cId="3563981205" sldId="380"/>
            <ac:spMk id="7" creationId="{3EA21C78-6D77-40AC-AB11-78B11D7254F4}"/>
          </ac:spMkLst>
        </pc:spChg>
      </pc:sldChg>
      <pc:sldChg chg="addSp delSp modSp new">
        <pc:chgData name="Zhang, Xiaoxia" userId="S::xz80@iu.edu::5a257a3f-2412-47aa-91ed-afb232abe767" providerId="AD" clId="Web-{DA499CDC-A3A7-F89E-5458-BEFE96D81630}" dt="2024-03-16T14:45:30.787" v="119" actId="20577"/>
        <pc:sldMkLst>
          <pc:docMk/>
          <pc:sldMk cId="772985224" sldId="399"/>
        </pc:sldMkLst>
        <pc:spChg chg="mod">
          <ac:chgData name="Zhang, Xiaoxia" userId="S::xz80@iu.edu::5a257a3f-2412-47aa-91ed-afb232abe767" providerId="AD" clId="Web-{DA499CDC-A3A7-F89E-5458-BEFE96D81630}" dt="2024-03-16T14:34:08.175" v="13" actId="20577"/>
          <ac:spMkLst>
            <pc:docMk/>
            <pc:sldMk cId="772985224" sldId="399"/>
            <ac:spMk id="2" creationId="{59792E35-101C-55CA-DED1-8E2C5EDD4B34}"/>
          </ac:spMkLst>
        </pc:spChg>
        <pc:spChg chg="mod">
          <ac:chgData name="Zhang, Xiaoxia" userId="S::xz80@iu.edu::5a257a3f-2412-47aa-91ed-afb232abe767" providerId="AD" clId="Web-{DA499CDC-A3A7-F89E-5458-BEFE96D81630}" dt="2024-03-16T14:45:12.724" v="102" actId="20577"/>
          <ac:spMkLst>
            <pc:docMk/>
            <pc:sldMk cId="772985224" sldId="399"/>
            <ac:spMk id="3" creationId="{5510E71A-2A57-F1BF-D326-BE452AF98B01}"/>
          </ac:spMkLst>
        </pc:spChg>
        <pc:spChg chg="del">
          <ac:chgData name="Zhang, Xiaoxia" userId="S::xz80@iu.edu::5a257a3f-2412-47aa-91ed-afb232abe767" providerId="AD" clId="Web-{DA499CDC-A3A7-F89E-5458-BEFE96D81630}" dt="2024-03-16T14:34:33.629" v="14"/>
          <ac:spMkLst>
            <pc:docMk/>
            <pc:sldMk cId="772985224" sldId="399"/>
            <ac:spMk id="4" creationId="{E4A139E5-7A34-EEDA-A19B-6586427E998E}"/>
          </ac:spMkLst>
        </pc:spChg>
        <pc:spChg chg="add del">
          <ac:chgData name="Zhang, Xiaoxia" userId="S::xz80@iu.edu::5a257a3f-2412-47aa-91ed-afb232abe767" providerId="AD" clId="Web-{DA499CDC-A3A7-F89E-5458-BEFE96D81630}" dt="2024-03-16T14:36:32.116" v="18"/>
          <ac:spMkLst>
            <pc:docMk/>
            <pc:sldMk cId="772985224" sldId="399"/>
            <ac:spMk id="5" creationId="{5E277E62-DB3C-1CB7-B9DF-1F65C9E48878}"/>
          </ac:spMkLst>
        </pc:spChg>
        <pc:spChg chg="add mod">
          <ac:chgData name="Zhang, Xiaoxia" userId="S::xz80@iu.edu::5a257a3f-2412-47aa-91ed-afb232abe767" providerId="AD" clId="Web-{DA499CDC-A3A7-F89E-5458-BEFE96D81630}" dt="2024-03-16T14:45:30.787" v="119" actId="20577"/>
          <ac:spMkLst>
            <pc:docMk/>
            <pc:sldMk cId="772985224" sldId="399"/>
            <ac:spMk id="6" creationId="{EB247D69-EB02-4429-75BE-28C72514ACB2}"/>
          </ac:spMkLst>
        </pc:spChg>
      </pc:sldChg>
    </pc:docChg>
  </pc:docChgLst>
  <pc:docChgLst>
    <pc:chgData name="Dugan, Brendan Joseph" userId="S::bjdugan@iu.edu::ac030094-7028-441a-8b14-9594b0586d8e" providerId="AD" clId="Web-{67BDB80C-EA9E-4493-87B4-DC96B53012E6}"/>
    <pc:docChg chg="modSld">
      <pc:chgData name="Dugan, Brendan Joseph" userId="S::bjdugan@iu.edu::ac030094-7028-441a-8b14-9594b0586d8e" providerId="AD" clId="Web-{67BDB80C-EA9E-4493-87B4-DC96B53012E6}" dt="2024-03-14T12:28:43.902" v="3"/>
      <pc:docMkLst>
        <pc:docMk/>
      </pc:docMkLst>
      <pc:sldChg chg="addSp delSp modSp">
        <pc:chgData name="Dugan, Brendan Joseph" userId="S::bjdugan@iu.edu::ac030094-7028-441a-8b14-9594b0586d8e" providerId="AD" clId="Web-{67BDB80C-EA9E-4493-87B4-DC96B53012E6}" dt="2024-03-14T12:28:43.902" v="3"/>
        <pc:sldMkLst>
          <pc:docMk/>
          <pc:sldMk cId="2188045739" sldId="260"/>
        </pc:sldMkLst>
        <pc:spChg chg="add del">
          <ac:chgData name="Dugan, Brendan Joseph" userId="S::bjdugan@iu.edu::ac030094-7028-441a-8b14-9594b0586d8e" providerId="AD" clId="Web-{67BDB80C-EA9E-4493-87B4-DC96B53012E6}" dt="2024-03-14T12:28:43.902" v="3"/>
          <ac:spMkLst>
            <pc:docMk/>
            <pc:sldMk cId="2188045739" sldId="260"/>
            <ac:spMk id="5" creationId="{3D78A582-BC4E-4B45-AC83-6E7E0AD56006}"/>
          </ac:spMkLst>
        </pc:spChg>
        <pc:graphicFrameChg chg="add del mod ord modGraphic">
          <ac:chgData name="Dugan, Brendan Joseph" userId="S::bjdugan@iu.edu::ac030094-7028-441a-8b14-9594b0586d8e" providerId="AD" clId="Web-{67BDB80C-EA9E-4493-87B4-DC96B53012E6}" dt="2024-03-14T12:28:43.902" v="3"/>
          <ac:graphicFrameMkLst>
            <pc:docMk/>
            <pc:sldMk cId="2188045739" sldId="260"/>
            <ac:graphicFrameMk id="2" creationId="{0FC79FEF-E169-87C7-A378-DFEC4313F020}"/>
          </ac:graphicFrameMkLst>
        </pc:graphicFrameChg>
      </pc:sldChg>
    </pc:docChg>
  </pc:docChgLst>
  <pc:docChgLst>
    <pc:chgData name="Brendan Dugan" userId="ac030094-7028-441a-8b14-9594b0586d8e" providerId="ADAL" clId="{6DE1BE23-EA75-4F6D-9DC8-FE343536A58C}"/>
    <pc:docChg chg="undo custSel addSld modSld sldOrd">
      <pc:chgData name="Brendan Dugan" userId="ac030094-7028-441a-8b14-9594b0586d8e" providerId="ADAL" clId="{6DE1BE23-EA75-4F6D-9DC8-FE343536A58C}" dt="2024-03-15T01:02:44.127" v="2072" actId="20577"/>
      <pc:docMkLst>
        <pc:docMk/>
      </pc:docMkLst>
      <pc:sldChg chg="addSp delSp modSp mod addCm">
        <pc:chgData name="Brendan Dugan" userId="ac030094-7028-441a-8b14-9594b0586d8e" providerId="ADAL" clId="{6DE1BE23-EA75-4F6D-9DC8-FE343536A58C}" dt="2024-03-15T00:53:16.252" v="1458" actId="20577"/>
        <pc:sldMkLst>
          <pc:docMk/>
          <pc:sldMk cId="475202901" sldId="338"/>
        </pc:sldMkLst>
        <pc:spChg chg="mod">
          <ac:chgData name="Brendan Dugan" userId="ac030094-7028-441a-8b14-9594b0586d8e" providerId="ADAL" clId="{6DE1BE23-EA75-4F6D-9DC8-FE343536A58C}" dt="2024-03-15T00:53:16.252" v="1458" actId="20577"/>
          <ac:spMkLst>
            <pc:docMk/>
            <pc:sldMk cId="475202901" sldId="338"/>
            <ac:spMk id="2" creationId="{00000000-0000-0000-0000-000000000000}"/>
          </ac:spMkLst>
        </pc:spChg>
        <pc:spChg chg="del">
          <ac:chgData name="Brendan Dugan" userId="ac030094-7028-441a-8b14-9594b0586d8e" providerId="ADAL" clId="{6DE1BE23-EA75-4F6D-9DC8-FE343536A58C}" dt="2024-03-15T00:51:53.189" v="1445"/>
          <ac:spMkLst>
            <pc:docMk/>
            <pc:sldMk cId="475202901" sldId="338"/>
            <ac:spMk id="6" creationId="{C5925E4A-23B8-EBCE-98CD-4EA1C674CF76}"/>
          </ac:spMkLst>
        </pc:spChg>
        <pc:picChg chg="add mod">
          <ac:chgData name="Brendan Dugan" userId="ac030094-7028-441a-8b14-9594b0586d8e" providerId="ADAL" clId="{6DE1BE23-EA75-4F6D-9DC8-FE343536A58C}" dt="2024-03-15T00:53:10.263" v="1456" actId="1076"/>
          <ac:picMkLst>
            <pc:docMk/>
            <pc:sldMk cId="475202901" sldId="338"/>
            <ac:picMk id="4" creationId="{4C245938-B49E-9A69-1F5D-043C1F21C0AB}"/>
          </ac:picMkLst>
        </pc:picChg>
        <pc:extLst>
          <p:ext xmlns:p="http://schemas.openxmlformats.org/presentationml/2006/main" uri="{D6D511B9-2390-475A-947B-AFAB55BFBCF1}">
            <pc226:cmChg xmlns:pc226="http://schemas.microsoft.com/office/powerpoint/2022/06/main/command" chg="add">
              <pc226:chgData name="Brendan Dugan" userId="ac030094-7028-441a-8b14-9594b0586d8e" providerId="ADAL" clId="{6DE1BE23-EA75-4F6D-9DC8-FE343536A58C}" dt="2024-03-15T00:52:47.877" v="1455"/>
              <pc2:cmMkLst xmlns:pc2="http://schemas.microsoft.com/office/powerpoint/2019/9/main/command">
                <pc:docMk/>
                <pc:sldMk cId="475202901" sldId="338"/>
                <pc2:cmMk id="{C2A56FFD-94F9-4A1F-89FB-98390C6D41B5}"/>
              </pc2:cmMkLst>
            </pc226:cmChg>
          </p:ext>
        </pc:extLst>
      </pc:sldChg>
      <pc:sldChg chg="addSp delSp modSp mod">
        <pc:chgData name="Brendan Dugan" userId="ac030094-7028-441a-8b14-9594b0586d8e" providerId="ADAL" clId="{6DE1BE23-EA75-4F6D-9DC8-FE343536A58C}" dt="2024-03-15T00:48:09.422" v="1404" actId="20577"/>
        <pc:sldMkLst>
          <pc:docMk/>
          <pc:sldMk cId="281069886" sldId="341"/>
        </pc:sldMkLst>
        <pc:spChg chg="add del mod">
          <ac:chgData name="Brendan Dugan" userId="ac030094-7028-441a-8b14-9594b0586d8e" providerId="ADAL" clId="{6DE1BE23-EA75-4F6D-9DC8-FE343536A58C}" dt="2024-03-15T00:18:55.615" v="173" actId="478"/>
          <ac:spMkLst>
            <pc:docMk/>
            <pc:sldMk cId="281069886" sldId="341"/>
            <ac:spMk id="3" creationId="{DDE715CE-B429-2064-7443-7B894334D210}"/>
          </ac:spMkLst>
        </pc:spChg>
        <pc:spChg chg="mod">
          <ac:chgData name="Brendan Dugan" userId="ac030094-7028-441a-8b14-9594b0586d8e" providerId="ADAL" clId="{6DE1BE23-EA75-4F6D-9DC8-FE343536A58C}" dt="2024-03-15T00:48:09.422" v="1404" actId="20577"/>
          <ac:spMkLst>
            <pc:docMk/>
            <pc:sldMk cId="281069886" sldId="341"/>
            <ac:spMk id="5" creationId="{193E5E7A-1C72-97D5-9BA4-FAB3D8241625}"/>
          </ac:spMkLst>
        </pc:spChg>
      </pc:sldChg>
      <pc:sldChg chg="modSp mod">
        <pc:chgData name="Brendan Dugan" userId="ac030094-7028-441a-8b14-9594b0586d8e" providerId="ADAL" clId="{6DE1BE23-EA75-4F6D-9DC8-FE343536A58C}" dt="2024-03-15T00:50:36.290" v="1444" actId="114"/>
        <pc:sldMkLst>
          <pc:docMk/>
          <pc:sldMk cId="3188485829" sldId="366"/>
        </pc:sldMkLst>
        <pc:spChg chg="mod">
          <ac:chgData name="Brendan Dugan" userId="ac030094-7028-441a-8b14-9594b0586d8e" providerId="ADAL" clId="{6DE1BE23-EA75-4F6D-9DC8-FE343536A58C}" dt="2024-03-15T00:50:36.290" v="1444" actId="114"/>
          <ac:spMkLst>
            <pc:docMk/>
            <pc:sldMk cId="3188485829" sldId="366"/>
            <ac:spMk id="6" creationId="{BAA84867-9B5A-AAAA-EC86-AA1EE9A28FAE}"/>
          </ac:spMkLst>
        </pc:spChg>
      </pc:sldChg>
      <pc:sldChg chg="addCm">
        <pc:chgData name="Brendan Dugan" userId="ac030094-7028-441a-8b14-9594b0586d8e" providerId="ADAL" clId="{6DE1BE23-EA75-4F6D-9DC8-FE343536A58C}" dt="2024-03-15T00:45:59.640" v="1218"/>
        <pc:sldMkLst>
          <pc:docMk/>
          <pc:sldMk cId="1140430551" sldId="391"/>
        </pc:sldMkLst>
        <pc:extLst>
          <p:ext xmlns:p="http://schemas.openxmlformats.org/presentationml/2006/main" uri="{D6D511B9-2390-475A-947B-AFAB55BFBCF1}">
            <pc226:cmChg xmlns:pc226="http://schemas.microsoft.com/office/powerpoint/2022/06/main/command" chg="add">
              <pc226:chgData name="Brendan Dugan" userId="ac030094-7028-441a-8b14-9594b0586d8e" providerId="ADAL" clId="{6DE1BE23-EA75-4F6D-9DC8-FE343536A58C}" dt="2024-03-15T00:45:59.640" v="1218"/>
              <pc2:cmMkLst xmlns:pc2="http://schemas.microsoft.com/office/powerpoint/2019/9/main/command">
                <pc:docMk/>
                <pc:sldMk cId="1140430551" sldId="391"/>
                <pc2:cmMk id="{73A2D20A-2F25-4599-9368-F1F9A247C0CC}"/>
              </pc2:cmMkLst>
            </pc226:cmChg>
          </p:ext>
        </pc:extLst>
      </pc:sldChg>
      <pc:sldChg chg="addSp delSp modSp add mod">
        <pc:chgData name="Brendan Dugan" userId="ac030094-7028-441a-8b14-9594b0586d8e" providerId="ADAL" clId="{6DE1BE23-EA75-4F6D-9DC8-FE343536A58C}" dt="2024-03-15T00:46:21.750" v="1236" actId="20577"/>
        <pc:sldMkLst>
          <pc:docMk/>
          <pc:sldMk cId="462919616" sldId="394"/>
        </pc:sldMkLst>
        <pc:spChg chg="mod">
          <ac:chgData name="Brendan Dugan" userId="ac030094-7028-441a-8b14-9594b0586d8e" providerId="ADAL" clId="{6DE1BE23-EA75-4F6D-9DC8-FE343536A58C}" dt="2024-03-15T00:46:21.750" v="1236" actId="20577"/>
          <ac:spMkLst>
            <pc:docMk/>
            <pc:sldMk cId="462919616" sldId="394"/>
            <ac:spMk id="2" creationId="{00000000-0000-0000-0000-000000000000}"/>
          </ac:spMkLst>
        </pc:spChg>
        <pc:spChg chg="del mod">
          <ac:chgData name="Brendan Dugan" userId="ac030094-7028-441a-8b14-9594b0586d8e" providerId="ADAL" clId="{6DE1BE23-EA75-4F6D-9DC8-FE343536A58C}" dt="2024-03-15T00:36:03.015" v="896" actId="22"/>
          <ac:spMkLst>
            <pc:docMk/>
            <pc:sldMk cId="462919616" sldId="394"/>
            <ac:spMk id="5" creationId="{193E5E7A-1C72-97D5-9BA4-FAB3D8241625}"/>
          </ac:spMkLst>
        </pc:spChg>
        <pc:spChg chg="add mod">
          <ac:chgData name="Brendan Dugan" userId="ac030094-7028-441a-8b14-9594b0586d8e" providerId="ADAL" clId="{6DE1BE23-EA75-4F6D-9DC8-FE343536A58C}" dt="2024-03-15T00:42:51.405" v="1215" actId="20577"/>
          <ac:spMkLst>
            <pc:docMk/>
            <pc:sldMk cId="462919616" sldId="394"/>
            <ac:spMk id="7" creationId="{004DFC37-4B74-C476-3A47-B5AFCC04D0ED}"/>
          </ac:spMkLst>
        </pc:spChg>
        <pc:spChg chg="add del">
          <ac:chgData name="Brendan Dugan" userId="ac030094-7028-441a-8b14-9594b0586d8e" providerId="ADAL" clId="{6DE1BE23-EA75-4F6D-9DC8-FE343536A58C}" dt="2024-03-15T00:37:36.722" v="920"/>
          <ac:spMkLst>
            <pc:docMk/>
            <pc:sldMk cId="462919616" sldId="394"/>
            <ac:spMk id="8" creationId="{A01FA5F0-12AA-F7E7-BE6B-06BD39609177}"/>
          </ac:spMkLst>
        </pc:spChg>
        <pc:picChg chg="add del mod ord">
          <ac:chgData name="Brendan Dugan" userId="ac030094-7028-441a-8b14-9594b0586d8e" providerId="ADAL" clId="{6DE1BE23-EA75-4F6D-9DC8-FE343536A58C}" dt="2024-03-15T00:36:28.902" v="899" actId="478"/>
          <ac:picMkLst>
            <pc:docMk/>
            <pc:sldMk cId="462919616" sldId="394"/>
            <ac:picMk id="4" creationId="{A125F006-1D58-7329-AC82-A3FF9AA77F71}"/>
          </ac:picMkLst>
        </pc:picChg>
        <pc:picChg chg="add del mod">
          <ac:chgData name="Brendan Dugan" userId="ac030094-7028-441a-8b14-9594b0586d8e" providerId="ADAL" clId="{6DE1BE23-EA75-4F6D-9DC8-FE343536A58C}" dt="2024-03-15T00:41:11.045" v="1199" actId="478"/>
          <ac:picMkLst>
            <pc:docMk/>
            <pc:sldMk cId="462919616" sldId="394"/>
            <ac:picMk id="10" creationId="{23841401-BE56-AE55-F542-111C855F2DA3}"/>
          </ac:picMkLst>
        </pc:picChg>
        <pc:picChg chg="add mod">
          <ac:chgData name="Brendan Dugan" userId="ac030094-7028-441a-8b14-9594b0586d8e" providerId="ADAL" clId="{6DE1BE23-EA75-4F6D-9DC8-FE343536A58C}" dt="2024-03-15T00:42:58.059" v="1217" actId="14100"/>
          <ac:picMkLst>
            <pc:docMk/>
            <pc:sldMk cId="462919616" sldId="394"/>
            <ac:picMk id="12" creationId="{C23343DE-6ACA-35A0-B2B3-AF61568DFA26}"/>
          </ac:picMkLst>
        </pc:picChg>
      </pc:sldChg>
      <pc:sldChg chg="addSp delSp modSp add mod ord">
        <pc:chgData name="Brendan Dugan" userId="ac030094-7028-441a-8b14-9594b0586d8e" providerId="ADAL" clId="{6DE1BE23-EA75-4F6D-9DC8-FE343536A58C}" dt="2024-03-15T00:56:04.028" v="1485"/>
        <pc:sldMkLst>
          <pc:docMk/>
          <pc:sldMk cId="3985432431" sldId="395"/>
        </pc:sldMkLst>
        <pc:spChg chg="del mod">
          <ac:chgData name="Brendan Dugan" userId="ac030094-7028-441a-8b14-9594b0586d8e" providerId="ADAL" clId="{6DE1BE23-EA75-4F6D-9DC8-FE343536A58C}" dt="2024-03-15T00:53:56.002" v="1468" actId="478"/>
          <ac:spMkLst>
            <pc:docMk/>
            <pc:sldMk cId="3985432431" sldId="395"/>
            <ac:spMk id="2" creationId="{00000000-0000-0000-0000-000000000000}"/>
          </ac:spMkLst>
        </pc:spChg>
        <pc:spChg chg="add del mod">
          <ac:chgData name="Brendan Dugan" userId="ac030094-7028-441a-8b14-9594b0586d8e" providerId="ADAL" clId="{6DE1BE23-EA75-4F6D-9DC8-FE343536A58C}" dt="2024-03-15T00:53:36.174" v="1461"/>
          <ac:spMkLst>
            <pc:docMk/>
            <pc:sldMk cId="3985432431" sldId="395"/>
            <ac:spMk id="5" creationId="{81CDA428-EE5D-350C-FAFA-85223D5278DC}"/>
          </ac:spMkLst>
        </pc:spChg>
        <pc:spChg chg="add del mod">
          <ac:chgData name="Brendan Dugan" userId="ac030094-7028-441a-8b14-9594b0586d8e" providerId="ADAL" clId="{6DE1BE23-EA75-4F6D-9DC8-FE343536A58C}" dt="2024-03-15T00:54:01.432" v="1469" actId="478"/>
          <ac:spMkLst>
            <pc:docMk/>
            <pc:sldMk cId="3985432431" sldId="395"/>
            <ac:spMk id="9" creationId="{D584780A-54BF-1489-154B-96900F1ACB71}"/>
          </ac:spMkLst>
        </pc:spChg>
        <pc:picChg chg="del">
          <ac:chgData name="Brendan Dugan" userId="ac030094-7028-441a-8b14-9594b0586d8e" providerId="ADAL" clId="{6DE1BE23-EA75-4F6D-9DC8-FE343536A58C}" dt="2024-03-15T00:53:29.049" v="1460" actId="478"/>
          <ac:picMkLst>
            <pc:docMk/>
            <pc:sldMk cId="3985432431" sldId="395"/>
            <ac:picMk id="4" creationId="{4C245938-B49E-9A69-1F5D-043C1F21C0AB}"/>
          </ac:picMkLst>
        </pc:picChg>
        <pc:picChg chg="add mod">
          <ac:chgData name="Brendan Dugan" userId="ac030094-7028-441a-8b14-9594b0586d8e" providerId="ADAL" clId="{6DE1BE23-EA75-4F6D-9DC8-FE343536A58C}" dt="2024-03-15T00:54:04.763" v="1470" actId="1076"/>
          <ac:picMkLst>
            <pc:docMk/>
            <pc:sldMk cId="3985432431" sldId="395"/>
            <ac:picMk id="7" creationId="{F3E09C32-05D2-0B2B-043C-18194359FB00}"/>
          </ac:picMkLst>
        </pc:picChg>
      </pc:sldChg>
      <pc:sldChg chg="addSp delSp modSp add mod">
        <pc:chgData name="Brendan Dugan" userId="ac030094-7028-441a-8b14-9594b0586d8e" providerId="ADAL" clId="{6DE1BE23-EA75-4F6D-9DC8-FE343536A58C}" dt="2024-03-15T00:55:18.281" v="1482" actId="14100"/>
        <pc:sldMkLst>
          <pc:docMk/>
          <pc:sldMk cId="2389822457" sldId="396"/>
        </pc:sldMkLst>
        <pc:spChg chg="del">
          <ac:chgData name="Brendan Dugan" userId="ac030094-7028-441a-8b14-9594b0586d8e" providerId="ADAL" clId="{6DE1BE23-EA75-4F6D-9DC8-FE343536A58C}" dt="2024-03-15T00:55:03.753" v="1476" actId="478"/>
          <ac:spMkLst>
            <pc:docMk/>
            <pc:sldMk cId="2389822457" sldId="396"/>
            <ac:spMk id="2" creationId="{00000000-0000-0000-0000-000000000000}"/>
          </ac:spMkLst>
        </pc:spChg>
        <pc:spChg chg="add del mod">
          <ac:chgData name="Brendan Dugan" userId="ac030094-7028-441a-8b14-9594b0586d8e" providerId="ADAL" clId="{6DE1BE23-EA75-4F6D-9DC8-FE343536A58C}" dt="2024-03-15T00:54:50.643" v="1473" actId="478"/>
          <ac:spMkLst>
            <pc:docMk/>
            <pc:sldMk cId="2389822457" sldId="396"/>
            <ac:spMk id="5" creationId="{729731B7-3743-7ADC-21C3-393B73C76124}"/>
          </ac:spMkLst>
        </pc:spChg>
        <pc:spChg chg="add del mod">
          <ac:chgData name="Brendan Dugan" userId="ac030094-7028-441a-8b14-9594b0586d8e" providerId="ADAL" clId="{6DE1BE23-EA75-4F6D-9DC8-FE343536A58C}" dt="2024-03-15T00:55:06.034" v="1477" actId="478"/>
          <ac:spMkLst>
            <pc:docMk/>
            <pc:sldMk cId="2389822457" sldId="396"/>
            <ac:spMk id="9" creationId="{6755371C-0FEB-E15D-6C52-1F5FA5E73AF0}"/>
          </ac:spMkLst>
        </pc:spChg>
        <pc:picChg chg="del">
          <ac:chgData name="Brendan Dugan" userId="ac030094-7028-441a-8b14-9594b0586d8e" providerId="ADAL" clId="{6DE1BE23-EA75-4F6D-9DC8-FE343536A58C}" dt="2024-03-15T00:54:48.878" v="1472" actId="478"/>
          <ac:picMkLst>
            <pc:docMk/>
            <pc:sldMk cId="2389822457" sldId="396"/>
            <ac:picMk id="4" creationId="{4C245938-B49E-9A69-1F5D-043C1F21C0AB}"/>
          </ac:picMkLst>
        </pc:picChg>
        <pc:picChg chg="add mod">
          <ac:chgData name="Brendan Dugan" userId="ac030094-7028-441a-8b14-9594b0586d8e" providerId="ADAL" clId="{6DE1BE23-EA75-4F6D-9DC8-FE343536A58C}" dt="2024-03-15T00:55:18.281" v="1482" actId="14100"/>
          <ac:picMkLst>
            <pc:docMk/>
            <pc:sldMk cId="2389822457" sldId="396"/>
            <ac:picMk id="7" creationId="{24B544DC-0676-1236-840F-A3D4FB1A5CBA}"/>
          </ac:picMkLst>
        </pc:picChg>
      </pc:sldChg>
      <pc:sldChg chg="addSp delSp modSp add mod">
        <pc:chgData name="Brendan Dugan" userId="ac030094-7028-441a-8b14-9594b0586d8e" providerId="ADAL" clId="{6DE1BE23-EA75-4F6D-9DC8-FE343536A58C}" dt="2024-03-15T00:56:33.368" v="1489" actId="1076"/>
        <pc:sldMkLst>
          <pc:docMk/>
          <pc:sldMk cId="1433578196" sldId="397"/>
        </pc:sldMkLst>
        <pc:picChg chg="add mod">
          <ac:chgData name="Brendan Dugan" userId="ac030094-7028-441a-8b14-9594b0586d8e" providerId="ADAL" clId="{6DE1BE23-EA75-4F6D-9DC8-FE343536A58C}" dt="2024-03-15T00:56:33.368" v="1489" actId="1076"/>
          <ac:picMkLst>
            <pc:docMk/>
            <pc:sldMk cId="1433578196" sldId="397"/>
            <ac:picMk id="3" creationId="{E5C0CF2B-A0D4-6140-C52C-3F4B204EC831}"/>
          </ac:picMkLst>
        </pc:picChg>
        <pc:picChg chg="del">
          <ac:chgData name="Brendan Dugan" userId="ac030094-7028-441a-8b14-9594b0586d8e" providerId="ADAL" clId="{6DE1BE23-EA75-4F6D-9DC8-FE343536A58C}" dt="2024-03-15T00:56:20.833" v="1486" actId="478"/>
          <ac:picMkLst>
            <pc:docMk/>
            <pc:sldMk cId="1433578196" sldId="397"/>
            <ac:picMk id="7" creationId="{24B544DC-0676-1236-840F-A3D4FB1A5CBA}"/>
          </ac:picMkLst>
        </pc:picChg>
      </pc:sldChg>
      <pc:sldChg chg="modSp new mod">
        <pc:chgData name="Brendan Dugan" userId="ac030094-7028-441a-8b14-9594b0586d8e" providerId="ADAL" clId="{6DE1BE23-EA75-4F6D-9DC8-FE343536A58C}" dt="2024-03-15T01:02:44.127" v="2072" actId="20577"/>
        <pc:sldMkLst>
          <pc:docMk/>
          <pc:sldMk cId="3998725678" sldId="398"/>
        </pc:sldMkLst>
        <pc:spChg chg="mod">
          <ac:chgData name="Brendan Dugan" userId="ac030094-7028-441a-8b14-9594b0586d8e" providerId="ADAL" clId="{6DE1BE23-EA75-4F6D-9DC8-FE343536A58C}" dt="2024-03-15T00:56:47.441" v="1502" actId="20577"/>
          <ac:spMkLst>
            <pc:docMk/>
            <pc:sldMk cId="3998725678" sldId="398"/>
            <ac:spMk id="2" creationId="{1F1BC151-535C-6C00-34B9-C2F66012FB11}"/>
          </ac:spMkLst>
        </pc:spChg>
        <pc:spChg chg="mod">
          <ac:chgData name="Brendan Dugan" userId="ac030094-7028-441a-8b14-9594b0586d8e" providerId="ADAL" clId="{6DE1BE23-EA75-4F6D-9DC8-FE343536A58C}" dt="2024-03-15T01:02:44.127" v="2072" actId="20577"/>
          <ac:spMkLst>
            <pc:docMk/>
            <pc:sldMk cId="3998725678" sldId="398"/>
            <ac:spMk id="4" creationId="{D2AB776C-D9EE-A1E4-E30F-9EB79C9D7E5C}"/>
          </ac:spMkLst>
        </pc:spChg>
      </pc:sldChg>
    </pc:docChg>
  </pc:docChgLst>
  <pc:docChgLst>
    <pc:chgData name="Dugan, Brendan Joseph" userId="S::bjdugan@iu.edu::ac030094-7028-441a-8b14-9594b0586d8e" providerId="AD" clId="Web-{574946C5-CC06-406E-81CB-10852F97F2D6}"/>
    <pc:docChg chg="delSld modSld">
      <pc:chgData name="Dugan, Brendan Joseph" userId="S::bjdugan@iu.edu::ac030094-7028-441a-8b14-9594b0586d8e" providerId="AD" clId="Web-{574946C5-CC06-406E-81CB-10852F97F2D6}" dt="2024-05-23T15:39:48.243" v="804"/>
      <pc:docMkLst>
        <pc:docMk/>
      </pc:docMkLst>
      <pc:sldChg chg="modNotes">
        <pc:chgData name="Dugan, Brendan Joseph" userId="S::bjdugan@iu.edu::ac030094-7028-441a-8b14-9594b0586d8e" providerId="AD" clId="Web-{574946C5-CC06-406E-81CB-10852F97F2D6}" dt="2024-05-23T14:54:43.110" v="240"/>
        <pc:sldMkLst>
          <pc:docMk/>
          <pc:sldMk cId="475202901" sldId="338"/>
        </pc:sldMkLst>
      </pc:sldChg>
      <pc:sldChg chg="modNotes">
        <pc:chgData name="Dugan, Brendan Joseph" userId="S::bjdugan@iu.edu::ac030094-7028-441a-8b14-9594b0586d8e" providerId="AD" clId="Web-{574946C5-CC06-406E-81CB-10852F97F2D6}" dt="2024-05-23T14:57:09.943" v="357"/>
        <pc:sldMkLst>
          <pc:docMk/>
          <pc:sldMk cId="3985432431" sldId="395"/>
        </pc:sldMkLst>
      </pc:sldChg>
      <pc:sldChg chg="modNotes">
        <pc:chgData name="Dugan, Brendan Joseph" userId="S::bjdugan@iu.edu::ac030094-7028-441a-8b14-9594b0586d8e" providerId="AD" clId="Web-{574946C5-CC06-406E-81CB-10852F97F2D6}" dt="2024-05-23T15:39:48.243" v="804"/>
        <pc:sldMkLst>
          <pc:docMk/>
          <pc:sldMk cId="1433578196" sldId="397"/>
        </pc:sldMkLst>
      </pc:sldChg>
      <pc:sldChg chg="del">
        <pc:chgData name="Dugan, Brendan Joseph" userId="S::bjdugan@iu.edu::ac030094-7028-441a-8b14-9594b0586d8e" providerId="AD" clId="Web-{574946C5-CC06-406E-81CB-10852F97F2D6}" dt="2024-05-23T14:49:26.412" v="10"/>
        <pc:sldMkLst>
          <pc:docMk/>
          <pc:sldMk cId="3998725678" sldId="398"/>
        </pc:sldMkLst>
      </pc:sldChg>
      <pc:sldChg chg="modSp">
        <pc:chgData name="Dugan, Brendan Joseph" userId="S::bjdugan@iu.edu::ac030094-7028-441a-8b14-9594b0586d8e" providerId="AD" clId="Web-{574946C5-CC06-406E-81CB-10852F97F2D6}" dt="2024-05-23T14:48:28.660" v="2" actId="20577"/>
        <pc:sldMkLst>
          <pc:docMk/>
          <pc:sldMk cId="4082453999" sldId="400"/>
        </pc:sldMkLst>
        <pc:spChg chg="mod">
          <ac:chgData name="Dugan, Brendan Joseph" userId="S::bjdugan@iu.edu::ac030094-7028-441a-8b14-9594b0586d8e" providerId="AD" clId="Web-{574946C5-CC06-406E-81CB-10852F97F2D6}" dt="2024-05-23T14:48:28.660" v="2" actId="20577"/>
          <ac:spMkLst>
            <pc:docMk/>
            <pc:sldMk cId="4082453999" sldId="400"/>
            <ac:spMk id="5" creationId="{3D78A582-BC4E-4B45-AC83-6E7E0AD56006}"/>
          </ac:spMkLst>
        </pc:spChg>
      </pc:sldChg>
      <pc:sldChg chg="modNotes">
        <pc:chgData name="Dugan, Brendan Joseph" userId="S::bjdugan@iu.edu::ac030094-7028-441a-8b14-9594b0586d8e" providerId="AD" clId="Web-{574946C5-CC06-406E-81CB-10852F97F2D6}" dt="2024-05-23T15:00:01.527" v="562"/>
        <pc:sldMkLst>
          <pc:docMk/>
          <pc:sldMk cId="1665877953" sldId="404"/>
        </pc:sldMkLst>
      </pc:sldChg>
      <pc:sldChg chg="modSp">
        <pc:chgData name="Dugan, Brendan Joseph" userId="S::bjdugan@iu.edu::ac030094-7028-441a-8b14-9594b0586d8e" providerId="AD" clId="Web-{574946C5-CC06-406E-81CB-10852F97F2D6}" dt="2024-05-23T14:49:29.021" v="13" actId="20577"/>
        <pc:sldMkLst>
          <pc:docMk/>
          <pc:sldMk cId="2783479415" sldId="413"/>
        </pc:sldMkLst>
        <pc:spChg chg="mod">
          <ac:chgData name="Dugan, Brendan Joseph" userId="S::bjdugan@iu.edu::ac030094-7028-441a-8b14-9594b0586d8e" providerId="AD" clId="Web-{574946C5-CC06-406E-81CB-10852F97F2D6}" dt="2024-05-23T14:49:29.021" v="13" actId="20577"/>
          <ac:spMkLst>
            <pc:docMk/>
            <pc:sldMk cId="2783479415" sldId="413"/>
            <ac:spMk id="4" creationId="{D3548EE3-074F-4EAC-378A-84FC5ECD2874}"/>
          </ac:spMkLst>
        </pc:spChg>
      </pc:sldChg>
      <pc:sldChg chg="modSp">
        <pc:chgData name="Dugan, Brendan Joseph" userId="S::bjdugan@iu.edu::ac030094-7028-441a-8b14-9594b0586d8e" providerId="AD" clId="Web-{574946C5-CC06-406E-81CB-10852F97F2D6}" dt="2024-05-23T15:17:56.251" v="649"/>
        <pc:sldMkLst>
          <pc:docMk/>
          <pc:sldMk cId="2898291933" sldId="420"/>
        </pc:sldMkLst>
        <pc:graphicFrameChg chg="mod modGraphic">
          <ac:chgData name="Dugan, Brendan Joseph" userId="S::bjdugan@iu.edu::ac030094-7028-441a-8b14-9594b0586d8e" providerId="AD" clId="Web-{574946C5-CC06-406E-81CB-10852F97F2D6}" dt="2024-05-23T15:17:56.251" v="649"/>
          <ac:graphicFrameMkLst>
            <pc:docMk/>
            <pc:sldMk cId="2898291933" sldId="420"/>
            <ac:graphicFrameMk id="3" creationId="{96024347-381C-1B4E-0228-F7564C552D7C}"/>
          </ac:graphicFrameMkLst>
        </pc:graphicFrameChg>
      </pc:sldChg>
      <pc:sldChg chg="modSp">
        <pc:chgData name="Dugan, Brendan Joseph" userId="S::bjdugan@iu.edu::ac030094-7028-441a-8b14-9594b0586d8e" providerId="AD" clId="Web-{574946C5-CC06-406E-81CB-10852F97F2D6}" dt="2024-05-23T15:19:12.816" v="661"/>
        <pc:sldMkLst>
          <pc:docMk/>
          <pc:sldMk cId="2409778052" sldId="422"/>
        </pc:sldMkLst>
        <pc:graphicFrameChg chg="mod modGraphic">
          <ac:chgData name="Dugan, Brendan Joseph" userId="S::bjdugan@iu.edu::ac030094-7028-441a-8b14-9594b0586d8e" providerId="AD" clId="Web-{574946C5-CC06-406E-81CB-10852F97F2D6}" dt="2024-05-23T15:19:12.816" v="661"/>
          <ac:graphicFrameMkLst>
            <pc:docMk/>
            <pc:sldMk cId="2409778052" sldId="422"/>
            <ac:graphicFrameMk id="3" creationId="{96024347-381C-1B4E-0228-F7564C552D7C}"/>
          </ac:graphicFrameMkLst>
        </pc:graphicFrameChg>
      </pc:sldChg>
      <pc:sldChg chg="modSp">
        <pc:chgData name="Dugan, Brendan Joseph" userId="S::bjdugan@iu.edu::ac030094-7028-441a-8b14-9594b0586d8e" providerId="AD" clId="Web-{574946C5-CC06-406E-81CB-10852F97F2D6}" dt="2024-05-23T15:32:24.368" v="667" actId="20577"/>
        <pc:sldMkLst>
          <pc:docMk/>
          <pc:sldMk cId="1539485893" sldId="431"/>
        </pc:sldMkLst>
        <pc:spChg chg="mod">
          <ac:chgData name="Dugan, Brendan Joseph" userId="S::bjdugan@iu.edu::ac030094-7028-441a-8b14-9594b0586d8e" providerId="AD" clId="Web-{574946C5-CC06-406E-81CB-10852F97F2D6}" dt="2024-05-23T15:32:24.368" v="667" actId="20577"/>
          <ac:spMkLst>
            <pc:docMk/>
            <pc:sldMk cId="1539485893" sldId="431"/>
            <ac:spMk id="3" creationId="{FAAB446E-97B1-FF76-F8F6-6B17DEADB6D2}"/>
          </ac:spMkLst>
        </pc:spChg>
      </pc:sldChg>
    </pc:docChg>
  </pc:docChgLst>
  <pc:docChgLst>
    <pc:chgData name="Tsao, Yih" userId="S::yihtsao@iu.edu::6087b829-268a-456c-8c84-66dbad78e468" providerId="AD" clId="Web-{616CFC04-788D-EF5A-6AB1-469EF8544BD8}"/>
    <pc:docChg chg="addSld delSld modSld sldOrd">
      <pc:chgData name="Tsao, Yih" userId="S::yihtsao@iu.edu::6087b829-268a-456c-8c84-66dbad78e468" providerId="AD" clId="Web-{616CFC04-788D-EF5A-6AB1-469EF8544BD8}" dt="2024-03-17T03:44:28.735" v="719"/>
      <pc:docMkLst>
        <pc:docMk/>
      </pc:docMkLst>
      <pc:sldChg chg="modSp">
        <pc:chgData name="Tsao, Yih" userId="S::yihtsao@iu.edu::6087b829-268a-456c-8c84-66dbad78e468" providerId="AD" clId="Web-{616CFC04-788D-EF5A-6AB1-469EF8544BD8}" dt="2024-03-17T00:55:32.258" v="188" actId="20577"/>
        <pc:sldMkLst>
          <pc:docMk/>
          <pc:sldMk cId="2391604054" sldId="357"/>
        </pc:sldMkLst>
        <pc:spChg chg="mod">
          <ac:chgData name="Tsao, Yih" userId="S::yihtsao@iu.edu::6087b829-268a-456c-8c84-66dbad78e468" providerId="AD" clId="Web-{616CFC04-788D-EF5A-6AB1-469EF8544BD8}" dt="2024-03-17T00:55:32.258" v="188" actId="20577"/>
          <ac:spMkLst>
            <pc:docMk/>
            <pc:sldMk cId="2391604054" sldId="357"/>
            <ac:spMk id="4" creationId="{00000000-0000-0000-0000-000000000000}"/>
          </ac:spMkLst>
        </pc:spChg>
      </pc:sldChg>
      <pc:sldChg chg="modSp">
        <pc:chgData name="Tsao, Yih" userId="S::yihtsao@iu.edu::6087b829-268a-456c-8c84-66dbad78e468" providerId="AD" clId="Web-{616CFC04-788D-EF5A-6AB1-469EF8544BD8}" dt="2024-03-17T02:42:26.782" v="586" actId="20577"/>
        <pc:sldMkLst>
          <pc:docMk/>
          <pc:sldMk cId="3563981205" sldId="380"/>
        </pc:sldMkLst>
        <pc:spChg chg="mod">
          <ac:chgData name="Tsao, Yih" userId="S::yihtsao@iu.edu::6087b829-268a-456c-8c84-66dbad78e468" providerId="AD" clId="Web-{616CFC04-788D-EF5A-6AB1-469EF8544BD8}" dt="2024-03-17T02:42:26.782" v="586" actId="20577"/>
          <ac:spMkLst>
            <pc:docMk/>
            <pc:sldMk cId="3563981205" sldId="380"/>
            <ac:spMk id="7" creationId="{3EA21C78-6D77-40AC-AB11-78B11D7254F4}"/>
          </ac:spMkLst>
        </pc:spChg>
      </pc:sldChg>
      <pc:sldChg chg="addSp modSp">
        <pc:chgData name="Tsao, Yih" userId="S::yihtsao@iu.edu::6087b829-268a-456c-8c84-66dbad78e468" providerId="AD" clId="Web-{616CFC04-788D-EF5A-6AB1-469EF8544BD8}" dt="2024-03-17T03:39:55.037" v="672" actId="20577"/>
        <pc:sldMkLst>
          <pc:docMk/>
          <pc:sldMk cId="2705503048" sldId="387"/>
        </pc:sldMkLst>
        <pc:spChg chg="mod">
          <ac:chgData name="Tsao, Yih" userId="S::yihtsao@iu.edu::6087b829-268a-456c-8c84-66dbad78e468" providerId="AD" clId="Web-{616CFC04-788D-EF5A-6AB1-469EF8544BD8}" dt="2024-03-17T03:39:43.021" v="668" actId="20577"/>
          <ac:spMkLst>
            <pc:docMk/>
            <pc:sldMk cId="2705503048" sldId="387"/>
            <ac:spMk id="2" creationId="{D4D9FFE0-1357-8D65-635A-246E0C983253}"/>
          </ac:spMkLst>
        </pc:spChg>
        <pc:spChg chg="mod">
          <ac:chgData name="Tsao, Yih" userId="S::yihtsao@iu.edu::6087b829-268a-456c-8c84-66dbad78e468" providerId="AD" clId="Web-{616CFC04-788D-EF5A-6AB1-469EF8544BD8}" dt="2024-03-17T01:39:53.807" v="496" actId="20577"/>
          <ac:spMkLst>
            <pc:docMk/>
            <pc:sldMk cId="2705503048" sldId="387"/>
            <ac:spMk id="4" creationId="{48B81974-CDC2-04AD-2B06-CD75FB5FCE60}"/>
          </ac:spMkLst>
        </pc:spChg>
        <pc:spChg chg="mod">
          <ac:chgData name="Tsao, Yih" userId="S::yihtsao@iu.edu::6087b829-268a-456c-8c84-66dbad78e468" providerId="AD" clId="Web-{616CFC04-788D-EF5A-6AB1-469EF8544BD8}" dt="2024-03-17T03:39:55.037" v="672" actId="20577"/>
          <ac:spMkLst>
            <pc:docMk/>
            <pc:sldMk cId="2705503048" sldId="387"/>
            <ac:spMk id="13" creationId="{48B81974-CDC2-04AD-2B06-CD75FB5FCE60}"/>
          </ac:spMkLst>
        </pc:spChg>
        <pc:graphicFrameChg chg="add mod modGraphic">
          <ac:chgData name="Tsao, Yih" userId="S::yihtsao@iu.edu::6087b829-268a-456c-8c84-66dbad78e468" providerId="AD" clId="Web-{616CFC04-788D-EF5A-6AB1-469EF8544BD8}" dt="2024-03-17T01:35:46.488" v="492"/>
          <ac:graphicFrameMkLst>
            <pc:docMk/>
            <pc:sldMk cId="2705503048" sldId="387"/>
            <ac:graphicFrameMk id="3" creationId="{96024347-381C-1B4E-0228-F7564C552D7C}"/>
          </ac:graphicFrameMkLst>
        </pc:graphicFrameChg>
      </pc:sldChg>
      <pc:sldChg chg="modSp">
        <pc:chgData name="Tsao, Yih" userId="S::yihtsao@iu.edu::6087b829-268a-456c-8c84-66dbad78e468" providerId="AD" clId="Web-{616CFC04-788D-EF5A-6AB1-469EF8544BD8}" dt="2024-03-17T00:53:33.551" v="1" actId="20577"/>
        <pc:sldMkLst>
          <pc:docMk/>
          <pc:sldMk cId="1515218417" sldId="390"/>
        </pc:sldMkLst>
        <pc:spChg chg="mod">
          <ac:chgData name="Tsao, Yih" userId="S::yihtsao@iu.edu::6087b829-268a-456c-8c84-66dbad78e468" providerId="AD" clId="Web-{616CFC04-788D-EF5A-6AB1-469EF8544BD8}" dt="2024-03-17T00:53:33.551" v="1" actId="20577"/>
          <ac:spMkLst>
            <pc:docMk/>
            <pc:sldMk cId="1515218417" sldId="390"/>
            <ac:spMk id="4" creationId="{169859A2-FA29-02EC-78C4-673AF91B6C06}"/>
          </ac:spMkLst>
        </pc:spChg>
      </pc:sldChg>
      <pc:sldChg chg="modSp">
        <pc:chgData name="Tsao, Yih" userId="S::yihtsao@iu.edu::6087b829-268a-456c-8c84-66dbad78e468" providerId="AD" clId="Web-{616CFC04-788D-EF5A-6AB1-469EF8544BD8}" dt="2024-03-17T02:11:59.645" v="526"/>
        <pc:sldMkLst>
          <pc:docMk/>
          <pc:sldMk cId="677903302" sldId="403"/>
        </pc:sldMkLst>
        <pc:graphicFrameChg chg="mod modGraphic">
          <ac:chgData name="Tsao, Yih" userId="S::yihtsao@iu.edu::6087b829-268a-456c-8c84-66dbad78e468" providerId="AD" clId="Web-{616CFC04-788D-EF5A-6AB1-469EF8544BD8}" dt="2024-03-17T02:11:59.645" v="526"/>
          <ac:graphicFrameMkLst>
            <pc:docMk/>
            <pc:sldMk cId="677903302" sldId="403"/>
            <ac:graphicFrameMk id="3" creationId="{63783B85-BFC5-98FD-8284-73177D1A8CCF}"/>
          </ac:graphicFrameMkLst>
        </pc:graphicFrameChg>
      </pc:sldChg>
      <pc:sldChg chg="del">
        <pc:chgData name="Tsao, Yih" userId="S::yihtsao@iu.edu::6087b829-268a-456c-8c84-66dbad78e468" providerId="AD" clId="Web-{616CFC04-788D-EF5A-6AB1-469EF8544BD8}" dt="2024-03-17T03:44:28.735" v="719"/>
        <pc:sldMkLst>
          <pc:docMk/>
          <pc:sldMk cId="1430945339" sldId="418"/>
        </pc:sldMkLst>
      </pc:sldChg>
      <pc:sldChg chg="modSp add replId">
        <pc:chgData name="Tsao, Yih" userId="S::yihtsao@iu.edu::6087b829-268a-456c-8c84-66dbad78e468" providerId="AD" clId="Web-{616CFC04-788D-EF5A-6AB1-469EF8544BD8}" dt="2024-03-17T02:48:37.902" v="664" actId="20577"/>
        <pc:sldMkLst>
          <pc:docMk/>
          <pc:sldMk cId="255527232" sldId="419"/>
        </pc:sldMkLst>
        <pc:spChg chg="mod">
          <ac:chgData name="Tsao, Yih" userId="S::yihtsao@iu.edu::6087b829-268a-456c-8c84-66dbad78e468" providerId="AD" clId="Web-{616CFC04-788D-EF5A-6AB1-469EF8544BD8}" dt="2024-03-17T02:38:50.432" v="551" actId="20577"/>
          <ac:spMkLst>
            <pc:docMk/>
            <pc:sldMk cId="255527232" sldId="419"/>
            <ac:spMk id="4" creationId="{C6E1A1AB-5F56-43B5-BCF7-84F9FFAF067B}"/>
          </ac:spMkLst>
        </pc:spChg>
        <pc:spChg chg="mod">
          <ac:chgData name="Tsao, Yih" userId="S::yihtsao@iu.edu::6087b829-268a-456c-8c84-66dbad78e468" providerId="AD" clId="Web-{616CFC04-788D-EF5A-6AB1-469EF8544BD8}" dt="2024-03-17T02:48:37.902" v="664" actId="20577"/>
          <ac:spMkLst>
            <pc:docMk/>
            <pc:sldMk cId="255527232" sldId="419"/>
            <ac:spMk id="5" creationId="{3D78A582-BC4E-4B45-AC83-6E7E0AD56006}"/>
          </ac:spMkLst>
        </pc:spChg>
      </pc:sldChg>
      <pc:sldChg chg="modSp">
        <pc:chgData name="Tsao, Yih" userId="S::yihtsao@iu.edu::6087b829-268a-456c-8c84-66dbad78e468" providerId="AD" clId="Web-{616CFC04-788D-EF5A-6AB1-469EF8544BD8}" dt="2024-03-17T03:39:48.474" v="671" actId="20577"/>
        <pc:sldMkLst>
          <pc:docMk/>
          <pc:sldMk cId="2898291933" sldId="420"/>
        </pc:sldMkLst>
        <pc:spChg chg="mod">
          <ac:chgData name="Tsao, Yih" userId="S::yihtsao@iu.edu::6087b829-268a-456c-8c84-66dbad78e468" providerId="AD" clId="Web-{616CFC04-788D-EF5A-6AB1-469EF8544BD8}" dt="2024-03-17T03:39:45.974" v="670" actId="20577"/>
          <ac:spMkLst>
            <pc:docMk/>
            <pc:sldMk cId="2898291933" sldId="420"/>
            <ac:spMk id="2" creationId="{D4D9FFE0-1357-8D65-635A-246E0C983253}"/>
          </ac:spMkLst>
        </pc:spChg>
        <pc:spChg chg="mod">
          <ac:chgData name="Tsao, Yih" userId="S::yihtsao@iu.edu::6087b829-268a-456c-8c84-66dbad78e468" providerId="AD" clId="Web-{616CFC04-788D-EF5A-6AB1-469EF8544BD8}" dt="2024-03-17T03:39:48.474" v="671" actId="20577"/>
          <ac:spMkLst>
            <pc:docMk/>
            <pc:sldMk cId="2898291933" sldId="420"/>
            <ac:spMk id="4" creationId="{48B81974-CDC2-04AD-2B06-CD75FB5FCE60}"/>
          </ac:spMkLst>
        </pc:spChg>
      </pc:sldChg>
      <pc:sldChg chg="modSp add ord replId">
        <pc:chgData name="Tsao, Yih" userId="S::yihtsao@iu.edu::6087b829-268a-456c-8c84-66dbad78e468" providerId="AD" clId="Web-{616CFC04-788D-EF5A-6AB1-469EF8544BD8}" dt="2024-03-17T03:43:51.468" v="717" actId="20577"/>
        <pc:sldMkLst>
          <pc:docMk/>
          <pc:sldMk cId="3871839891" sldId="421"/>
        </pc:sldMkLst>
        <pc:spChg chg="mod">
          <ac:chgData name="Tsao, Yih" userId="S::yihtsao@iu.edu::6087b829-268a-456c-8c84-66dbad78e468" providerId="AD" clId="Web-{616CFC04-788D-EF5A-6AB1-469EF8544BD8}" dt="2024-03-17T03:43:02.747" v="702" actId="20577"/>
          <ac:spMkLst>
            <pc:docMk/>
            <pc:sldMk cId="3871839891" sldId="421"/>
            <ac:spMk id="2" creationId="{D4D9FFE0-1357-8D65-635A-246E0C983253}"/>
          </ac:spMkLst>
        </pc:spChg>
        <pc:spChg chg="mod">
          <ac:chgData name="Tsao, Yih" userId="S::yihtsao@iu.edu::6087b829-268a-456c-8c84-66dbad78e468" providerId="AD" clId="Web-{616CFC04-788D-EF5A-6AB1-469EF8544BD8}" dt="2024-03-17T03:43:51.468" v="717" actId="20577"/>
          <ac:spMkLst>
            <pc:docMk/>
            <pc:sldMk cId="3871839891" sldId="421"/>
            <ac:spMk id="13" creationId="{48B81974-CDC2-04AD-2B06-CD75FB5FCE60}"/>
          </ac:spMkLst>
        </pc:spChg>
      </pc:sldChg>
      <pc:sldChg chg="modSp add ord replId">
        <pc:chgData name="Tsao, Yih" userId="S::yihtsao@iu.edu::6087b829-268a-456c-8c84-66dbad78e468" providerId="AD" clId="Web-{616CFC04-788D-EF5A-6AB1-469EF8544BD8}" dt="2024-03-17T03:44:23.828" v="718" actId="1076"/>
        <pc:sldMkLst>
          <pc:docMk/>
          <pc:sldMk cId="2409778052" sldId="422"/>
        </pc:sldMkLst>
        <pc:spChg chg="mod">
          <ac:chgData name="Tsao, Yih" userId="S::yihtsao@iu.edu::6087b829-268a-456c-8c84-66dbad78e468" providerId="AD" clId="Web-{616CFC04-788D-EF5A-6AB1-469EF8544BD8}" dt="2024-03-17T03:43:07.826" v="704" actId="20577"/>
          <ac:spMkLst>
            <pc:docMk/>
            <pc:sldMk cId="2409778052" sldId="422"/>
            <ac:spMk id="2" creationId="{D4D9FFE0-1357-8D65-635A-246E0C983253}"/>
          </ac:spMkLst>
        </pc:spChg>
        <pc:graphicFrameChg chg="mod">
          <ac:chgData name="Tsao, Yih" userId="S::yihtsao@iu.edu::6087b829-268a-456c-8c84-66dbad78e468" providerId="AD" clId="Web-{616CFC04-788D-EF5A-6AB1-469EF8544BD8}" dt="2024-03-17T03:44:23.828" v="718" actId="1076"/>
          <ac:graphicFrameMkLst>
            <pc:docMk/>
            <pc:sldMk cId="2409778052" sldId="422"/>
            <ac:graphicFrameMk id="3" creationId="{96024347-381C-1B4E-0228-F7564C552D7C}"/>
          </ac:graphicFrameMkLst>
        </pc:graphicFrameChg>
      </pc:sldChg>
    </pc:docChg>
  </pc:docChgLst>
  <pc:docChgLst>
    <pc:chgData name="Dugan, Brendan Joseph" userId="S::bjdugan@iu.edu::ac030094-7028-441a-8b14-9594b0586d8e" providerId="AD" clId="Web-{1EC3B4ED-200A-4467-8790-56F1E7BEA321}"/>
    <pc:docChg chg="modSld">
      <pc:chgData name="Dugan, Brendan Joseph" userId="S::bjdugan@iu.edu::ac030094-7028-441a-8b14-9594b0586d8e" providerId="AD" clId="Web-{1EC3B4ED-200A-4467-8790-56F1E7BEA321}" dt="2024-03-08T18:03:16.021" v="1" actId="20577"/>
      <pc:docMkLst>
        <pc:docMk/>
      </pc:docMkLst>
      <pc:sldChg chg="modSp">
        <pc:chgData name="Dugan, Brendan Joseph" userId="S::bjdugan@iu.edu::ac030094-7028-441a-8b14-9594b0586d8e" providerId="AD" clId="Web-{1EC3B4ED-200A-4467-8790-56F1E7BEA321}" dt="2024-03-08T18:03:16.021" v="1" actId="20577"/>
        <pc:sldMkLst>
          <pc:docMk/>
          <pc:sldMk cId="919017497" sldId="314"/>
        </pc:sldMkLst>
        <pc:spChg chg="mod">
          <ac:chgData name="Dugan, Brendan Joseph" userId="S::bjdugan@iu.edu::ac030094-7028-441a-8b14-9594b0586d8e" providerId="AD" clId="Web-{1EC3B4ED-200A-4467-8790-56F1E7BEA321}" dt="2024-03-08T18:03:16.021" v="1" actId="20577"/>
          <ac:spMkLst>
            <pc:docMk/>
            <pc:sldMk cId="919017497" sldId="314"/>
            <ac:spMk id="5" creationId="{7C342606-F8E6-46A8-903C-772499DA5805}"/>
          </ac:spMkLst>
        </pc:spChg>
      </pc:sldChg>
    </pc:docChg>
  </pc:docChgLst>
  <pc:docChgLst>
    <pc:chgData name="Tsao, Yih" userId="S::yihtsao@iu.edu::6087b829-268a-456c-8c84-66dbad78e468" providerId="AD" clId="Web-{7D4C3FD3-14C6-245F-2724-A08D66A7B050}"/>
    <pc:docChg chg="modSld">
      <pc:chgData name="Tsao, Yih" userId="S::yihtsao@iu.edu::6087b829-268a-456c-8c84-66dbad78e468" providerId="AD" clId="Web-{7D4C3FD3-14C6-245F-2724-A08D66A7B050}" dt="2024-03-22T06:32:46.133" v="811" actId="14100"/>
      <pc:docMkLst>
        <pc:docMk/>
      </pc:docMkLst>
      <pc:sldChg chg="modSp">
        <pc:chgData name="Tsao, Yih" userId="S::yihtsao@iu.edu::6087b829-268a-456c-8c84-66dbad78e468" providerId="AD" clId="Web-{7D4C3FD3-14C6-245F-2724-A08D66A7B050}" dt="2024-03-22T06:03:22.204" v="8" actId="20577"/>
        <pc:sldMkLst>
          <pc:docMk/>
          <pc:sldMk cId="4082453999" sldId="400"/>
        </pc:sldMkLst>
        <pc:spChg chg="mod">
          <ac:chgData name="Tsao, Yih" userId="S::yihtsao@iu.edu::6087b829-268a-456c-8c84-66dbad78e468" providerId="AD" clId="Web-{7D4C3FD3-14C6-245F-2724-A08D66A7B050}" dt="2024-03-22T06:03:22.204" v="8" actId="20577"/>
          <ac:spMkLst>
            <pc:docMk/>
            <pc:sldMk cId="4082453999" sldId="400"/>
            <ac:spMk id="5" creationId="{3D78A582-BC4E-4B45-AC83-6E7E0AD56006}"/>
          </ac:spMkLst>
        </pc:spChg>
      </pc:sldChg>
      <pc:sldChg chg="modSp">
        <pc:chgData name="Tsao, Yih" userId="S::yihtsao@iu.edu::6087b829-268a-456c-8c84-66dbad78e468" providerId="AD" clId="Web-{7D4C3FD3-14C6-245F-2724-A08D66A7B050}" dt="2024-03-22T06:32:46.133" v="811" actId="14100"/>
        <pc:sldMkLst>
          <pc:docMk/>
          <pc:sldMk cId="527205394" sldId="416"/>
        </pc:sldMkLst>
        <pc:spChg chg="mod">
          <ac:chgData name="Tsao, Yih" userId="S::yihtsao@iu.edu::6087b829-268a-456c-8c84-66dbad78e468" providerId="AD" clId="Web-{7D4C3FD3-14C6-245F-2724-A08D66A7B050}" dt="2024-03-22T06:03:28.876" v="12" actId="20577"/>
          <ac:spMkLst>
            <pc:docMk/>
            <pc:sldMk cId="527205394" sldId="416"/>
            <ac:spMk id="2" creationId="{062472A2-D06A-685E-AEDB-39C7D3071C5B}"/>
          </ac:spMkLst>
        </pc:spChg>
        <pc:spChg chg="mod">
          <ac:chgData name="Tsao, Yih" userId="S::yihtsao@iu.edu::6087b829-268a-456c-8c84-66dbad78e468" providerId="AD" clId="Web-{7D4C3FD3-14C6-245F-2724-A08D66A7B050}" dt="2024-03-22T06:32:46.133" v="811" actId="14100"/>
          <ac:spMkLst>
            <pc:docMk/>
            <pc:sldMk cId="527205394" sldId="416"/>
            <ac:spMk id="5" creationId="{444C2E59-9F0E-9A16-96DE-15C1A70A8E93}"/>
          </ac:spMkLst>
        </pc:spChg>
      </pc:sldChg>
      <pc:sldChg chg="modSp">
        <pc:chgData name="Tsao, Yih" userId="S::yihtsao@iu.edu::6087b829-268a-456c-8c84-66dbad78e468" providerId="AD" clId="Web-{7D4C3FD3-14C6-245F-2724-A08D66A7B050}" dt="2024-03-22T06:08:06.558" v="102" actId="20577"/>
        <pc:sldMkLst>
          <pc:docMk/>
          <pc:sldMk cId="1113728105" sldId="423"/>
        </pc:sldMkLst>
        <pc:spChg chg="mod">
          <ac:chgData name="Tsao, Yih" userId="S::yihtsao@iu.edu::6087b829-268a-456c-8c84-66dbad78e468" providerId="AD" clId="Web-{7D4C3FD3-14C6-245F-2724-A08D66A7B050}" dt="2024-03-22T06:08:06.558" v="102" actId="20577"/>
          <ac:spMkLst>
            <pc:docMk/>
            <pc:sldMk cId="1113728105" sldId="423"/>
            <ac:spMk id="3" creationId="{5510E71A-2A57-F1BF-D326-BE452AF98B01}"/>
          </ac:spMkLst>
        </pc:spChg>
      </pc:sldChg>
    </pc:docChg>
  </pc:docChgLst>
  <pc:docChgLst>
    <pc:chgData name="Tsao, Yih" userId="S::yihtsao@iu.edu::6087b829-268a-456c-8c84-66dbad78e468" providerId="AD" clId="Web-{A901289B-0B2C-E514-7B04-6CEAED4C518C}"/>
    <pc:docChg chg="addSld delSld modSld">
      <pc:chgData name="Tsao, Yih" userId="S::yihtsao@iu.edu::6087b829-268a-456c-8c84-66dbad78e468" providerId="AD" clId="Web-{A901289B-0B2C-E514-7B04-6CEAED4C518C}" dt="2024-03-22T05:29:35.993" v="2132" actId="14100"/>
      <pc:docMkLst>
        <pc:docMk/>
      </pc:docMkLst>
      <pc:sldChg chg="modSp">
        <pc:chgData name="Tsao, Yih" userId="S::yihtsao@iu.edu::6087b829-268a-456c-8c84-66dbad78e468" providerId="AD" clId="Web-{A901289B-0B2C-E514-7B04-6CEAED4C518C}" dt="2024-03-22T04:27:58.260" v="8" actId="20577"/>
        <pc:sldMkLst>
          <pc:docMk/>
          <pc:sldMk cId="2188045739" sldId="260"/>
        </pc:sldMkLst>
        <pc:spChg chg="mod">
          <ac:chgData name="Tsao, Yih" userId="S::yihtsao@iu.edu::6087b829-268a-456c-8c84-66dbad78e468" providerId="AD" clId="Web-{A901289B-0B2C-E514-7B04-6CEAED4C518C}" dt="2024-03-22T04:27:58.260" v="8" actId="20577"/>
          <ac:spMkLst>
            <pc:docMk/>
            <pc:sldMk cId="2188045739" sldId="260"/>
            <ac:spMk id="5" creationId="{3D78A582-BC4E-4B45-AC83-6E7E0AD56006}"/>
          </ac:spMkLst>
        </pc:spChg>
      </pc:sldChg>
      <pc:sldChg chg="modSp">
        <pc:chgData name="Tsao, Yih" userId="S::yihtsao@iu.edu::6087b829-268a-456c-8c84-66dbad78e468" providerId="AD" clId="Web-{A901289B-0B2C-E514-7B04-6CEAED4C518C}" dt="2024-03-22T04:26:25.742" v="1" actId="20577"/>
        <pc:sldMkLst>
          <pc:docMk/>
          <pc:sldMk cId="3563981205" sldId="380"/>
        </pc:sldMkLst>
        <pc:spChg chg="mod">
          <ac:chgData name="Tsao, Yih" userId="S::yihtsao@iu.edu::6087b829-268a-456c-8c84-66dbad78e468" providerId="AD" clId="Web-{A901289B-0B2C-E514-7B04-6CEAED4C518C}" dt="2024-03-22T04:26:25.742" v="1" actId="20577"/>
          <ac:spMkLst>
            <pc:docMk/>
            <pc:sldMk cId="3563981205" sldId="380"/>
            <ac:spMk id="7" creationId="{3EA21C78-6D77-40AC-AB11-78B11D7254F4}"/>
          </ac:spMkLst>
        </pc:spChg>
      </pc:sldChg>
      <pc:sldChg chg="modSp">
        <pc:chgData name="Tsao, Yih" userId="S::yihtsao@iu.edu::6087b829-268a-456c-8c84-66dbad78e468" providerId="AD" clId="Web-{A901289B-0B2C-E514-7B04-6CEAED4C518C}" dt="2024-03-22T04:29:34.638" v="17" actId="20577"/>
        <pc:sldMkLst>
          <pc:docMk/>
          <pc:sldMk cId="1140430551" sldId="391"/>
        </pc:sldMkLst>
        <pc:spChg chg="mod">
          <ac:chgData name="Tsao, Yih" userId="S::yihtsao@iu.edu::6087b829-268a-456c-8c84-66dbad78e468" providerId="AD" clId="Web-{A901289B-0B2C-E514-7B04-6CEAED4C518C}" dt="2024-03-22T04:29:34.638" v="17" actId="20577"/>
          <ac:spMkLst>
            <pc:docMk/>
            <pc:sldMk cId="1140430551" sldId="391"/>
            <ac:spMk id="5" creationId="{3D78A582-BC4E-4B45-AC83-6E7E0AD56006}"/>
          </ac:spMkLst>
        </pc:spChg>
      </pc:sldChg>
      <pc:sldChg chg="modSp">
        <pc:chgData name="Tsao, Yih" userId="S::yihtsao@iu.edu::6087b829-268a-456c-8c84-66dbad78e468" providerId="AD" clId="Web-{A901289B-0B2C-E514-7B04-6CEAED4C518C}" dt="2024-03-22T04:39:33.762" v="186" actId="1076"/>
        <pc:sldMkLst>
          <pc:docMk/>
          <pc:sldMk cId="462919616" sldId="394"/>
        </pc:sldMkLst>
        <pc:spChg chg="mod">
          <ac:chgData name="Tsao, Yih" userId="S::yihtsao@iu.edu::6087b829-268a-456c-8c84-66dbad78e468" providerId="AD" clId="Web-{A901289B-0B2C-E514-7B04-6CEAED4C518C}" dt="2024-03-22T04:39:14.981" v="185" actId="20577"/>
          <ac:spMkLst>
            <pc:docMk/>
            <pc:sldMk cId="462919616" sldId="394"/>
            <ac:spMk id="7" creationId="{004DFC37-4B74-C476-3A47-B5AFCC04D0ED}"/>
          </ac:spMkLst>
        </pc:spChg>
        <pc:picChg chg="mod">
          <ac:chgData name="Tsao, Yih" userId="S::yihtsao@iu.edu::6087b829-268a-456c-8c84-66dbad78e468" providerId="AD" clId="Web-{A901289B-0B2C-E514-7B04-6CEAED4C518C}" dt="2024-03-22T04:39:33.762" v="186" actId="1076"/>
          <ac:picMkLst>
            <pc:docMk/>
            <pc:sldMk cId="462919616" sldId="394"/>
            <ac:picMk id="12" creationId="{C23343DE-6ACA-35A0-B2B3-AF61568DFA26}"/>
          </ac:picMkLst>
        </pc:picChg>
      </pc:sldChg>
      <pc:sldChg chg="modSp">
        <pc:chgData name="Tsao, Yih" userId="S::yihtsao@iu.edu::6087b829-268a-456c-8c84-66dbad78e468" providerId="AD" clId="Web-{A901289B-0B2C-E514-7B04-6CEAED4C518C}" dt="2024-03-22T04:48:20.292" v="214" actId="20577"/>
        <pc:sldMkLst>
          <pc:docMk/>
          <pc:sldMk cId="4082453999" sldId="400"/>
        </pc:sldMkLst>
        <pc:spChg chg="mod">
          <ac:chgData name="Tsao, Yih" userId="S::yihtsao@iu.edu::6087b829-268a-456c-8c84-66dbad78e468" providerId="AD" clId="Web-{A901289B-0B2C-E514-7B04-6CEAED4C518C}" dt="2024-03-22T04:48:20.292" v="214" actId="20577"/>
          <ac:spMkLst>
            <pc:docMk/>
            <pc:sldMk cId="4082453999" sldId="400"/>
            <ac:spMk id="5" creationId="{3D78A582-BC4E-4B45-AC83-6E7E0AD56006}"/>
          </ac:spMkLst>
        </pc:spChg>
      </pc:sldChg>
      <pc:sldChg chg="delSp modSp">
        <pc:chgData name="Tsao, Yih" userId="S::yihtsao@iu.edu::6087b829-268a-456c-8c84-66dbad78e468" providerId="AD" clId="Web-{A901289B-0B2C-E514-7B04-6CEAED4C518C}" dt="2024-03-22T04:36:50.227" v="179" actId="20577"/>
        <pc:sldMkLst>
          <pc:docMk/>
          <pc:sldMk cId="2783479415" sldId="413"/>
        </pc:sldMkLst>
        <pc:spChg chg="del">
          <ac:chgData name="Tsao, Yih" userId="S::yihtsao@iu.edu::6087b829-268a-456c-8c84-66dbad78e468" providerId="AD" clId="Web-{A901289B-0B2C-E514-7B04-6CEAED4C518C}" dt="2024-03-22T04:36:22.101" v="174"/>
          <ac:spMkLst>
            <pc:docMk/>
            <pc:sldMk cId="2783479415" sldId="413"/>
            <ac:spMk id="3" creationId="{CE7EFEB2-6570-1A0D-22EE-909BF0B3EBED}"/>
          </ac:spMkLst>
        </pc:spChg>
        <pc:spChg chg="mod">
          <ac:chgData name="Tsao, Yih" userId="S::yihtsao@iu.edu::6087b829-268a-456c-8c84-66dbad78e468" providerId="AD" clId="Web-{A901289B-0B2C-E514-7B04-6CEAED4C518C}" dt="2024-03-22T04:36:50.227" v="179" actId="20577"/>
          <ac:spMkLst>
            <pc:docMk/>
            <pc:sldMk cId="2783479415" sldId="413"/>
            <ac:spMk id="4" creationId="{D3548EE3-074F-4EAC-378A-84FC5ECD2874}"/>
          </ac:spMkLst>
        </pc:spChg>
      </pc:sldChg>
      <pc:sldChg chg="modSp">
        <pc:chgData name="Tsao, Yih" userId="S::yihtsao@iu.edu::6087b829-268a-456c-8c84-66dbad78e468" providerId="AD" clId="Web-{A901289B-0B2C-E514-7B04-6CEAED4C518C}" dt="2024-03-22T04:28:38.621" v="15" actId="20577"/>
        <pc:sldMkLst>
          <pc:docMk/>
          <pc:sldMk cId="255527232" sldId="419"/>
        </pc:sldMkLst>
        <pc:spChg chg="mod">
          <ac:chgData name="Tsao, Yih" userId="S::yihtsao@iu.edu::6087b829-268a-456c-8c84-66dbad78e468" providerId="AD" clId="Web-{A901289B-0B2C-E514-7B04-6CEAED4C518C}" dt="2024-03-22T04:28:38.621" v="15" actId="20577"/>
          <ac:spMkLst>
            <pc:docMk/>
            <pc:sldMk cId="255527232" sldId="419"/>
            <ac:spMk id="5" creationId="{3D78A582-BC4E-4B45-AC83-6E7E0AD56006}"/>
          </ac:spMkLst>
        </pc:spChg>
      </pc:sldChg>
      <pc:sldChg chg="modSp">
        <pc:chgData name="Tsao, Yih" userId="S::yihtsao@iu.edu::6087b829-268a-456c-8c84-66dbad78e468" providerId="AD" clId="Web-{A901289B-0B2C-E514-7B04-6CEAED4C518C}" dt="2024-03-22T05:02:23.487" v="923"/>
        <pc:sldMkLst>
          <pc:docMk/>
          <pc:sldMk cId="2898291933" sldId="420"/>
        </pc:sldMkLst>
        <pc:graphicFrameChg chg="mod modGraphic">
          <ac:chgData name="Tsao, Yih" userId="S::yihtsao@iu.edu::6087b829-268a-456c-8c84-66dbad78e468" providerId="AD" clId="Web-{A901289B-0B2C-E514-7B04-6CEAED4C518C}" dt="2024-03-22T05:02:23.487" v="923"/>
          <ac:graphicFrameMkLst>
            <pc:docMk/>
            <pc:sldMk cId="2898291933" sldId="420"/>
            <ac:graphicFrameMk id="3" creationId="{96024347-381C-1B4E-0228-F7564C552D7C}"/>
          </ac:graphicFrameMkLst>
        </pc:graphicFrameChg>
      </pc:sldChg>
      <pc:sldChg chg="addSp delSp modSp">
        <pc:chgData name="Tsao, Yih" userId="S::yihtsao@iu.edu::6087b829-268a-456c-8c84-66dbad78e468" providerId="AD" clId="Web-{A901289B-0B2C-E514-7B04-6CEAED4C518C}" dt="2024-03-22T05:29:35.993" v="2132" actId="14100"/>
        <pc:sldMkLst>
          <pc:docMk/>
          <pc:sldMk cId="3871839891" sldId="421"/>
        </pc:sldMkLst>
        <pc:spChg chg="mod">
          <ac:chgData name="Tsao, Yih" userId="S::yihtsao@iu.edu::6087b829-268a-456c-8c84-66dbad78e468" providerId="AD" clId="Web-{A901289B-0B2C-E514-7B04-6CEAED4C518C}" dt="2024-03-22T04:51:04.608" v="243" actId="20577"/>
          <ac:spMkLst>
            <pc:docMk/>
            <pc:sldMk cId="3871839891" sldId="421"/>
            <ac:spMk id="2" creationId="{D4D9FFE0-1357-8D65-635A-246E0C983253}"/>
          </ac:spMkLst>
        </pc:spChg>
        <pc:spChg chg="add del mod">
          <ac:chgData name="Tsao, Yih" userId="S::yihtsao@iu.edu::6087b829-268a-456c-8c84-66dbad78e468" providerId="AD" clId="Web-{A901289B-0B2C-E514-7B04-6CEAED4C518C}" dt="2024-03-22T04:49:03.871" v="219"/>
          <ac:spMkLst>
            <pc:docMk/>
            <pc:sldMk cId="3871839891" sldId="421"/>
            <ac:spMk id="4" creationId="{9DA457D3-8A6D-EB62-BBBA-14561F94ADED}"/>
          </ac:spMkLst>
        </pc:spChg>
        <pc:spChg chg="mod">
          <ac:chgData name="Tsao, Yih" userId="S::yihtsao@iu.edu::6087b829-268a-456c-8c84-66dbad78e468" providerId="AD" clId="Web-{A901289B-0B2C-E514-7B04-6CEAED4C518C}" dt="2024-03-22T05:29:35.993" v="2132" actId="14100"/>
          <ac:spMkLst>
            <pc:docMk/>
            <pc:sldMk cId="3871839891" sldId="421"/>
            <ac:spMk id="13" creationId="{48B81974-CDC2-04AD-2B06-CD75FB5FCE60}"/>
          </ac:spMkLst>
        </pc:spChg>
      </pc:sldChg>
      <pc:sldChg chg="modSp">
        <pc:chgData name="Tsao, Yih" userId="S::yihtsao@iu.edu::6087b829-268a-456c-8c84-66dbad78e468" providerId="AD" clId="Web-{A901289B-0B2C-E514-7B04-6CEAED4C518C}" dt="2024-03-22T05:05:42.821" v="1281"/>
        <pc:sldMkLst>
          <pc:docMk/>
          <pc:sldMk cId="2409778052" sldId="422"/>
        </pc:sldMkLst>
        <pc:graphicFrameChg chg="mod modGraphic">
          <ac:chgData name="Tsao, Yih" userId="S::yihtsao@iu.edu::6087b829-268a-456c-8c84-66dbad78e468" providerId="AD" clId="Web-{A901289B-0B2C-E514-7B04-6CEAED4C518C}" dt="2024-03-22T05:05:42.821" v="1281"/>
          <ac:graphicFrameMkLst>
            <pc:docMk/>
            <pc:sldMk cId="2409778052" sldId="422"/>
            <ac:graphicFrameMk id="3" creationId="{96024347-381C-1B4E-0228-F7564C552D7C}"/>
          </ac:graphicFrameMkLst>
        </pc:graphicFrameChg>
      </pc:sldChg>
      <pc:sldChg chg="modSp">
        <pc:chgData name="Tsao, Yih" userId="S::yihtsao@iu.edu::6087b829-268a-456c-8c84-66dbad78e468" providerId="AD" clId="Web-{A901289B-0B2C-E514-7B04-6CEAED4C518C}" dt="2024-03-22T04:27:31.228" v="6" actId="20577"/>
        <pc:sldMkLst>
          <pc:docMk/>
          <pc:sldMk cId="1113728105" sldId="423"/>
        </pc:sldMkLst>
        <pc:spChg chg="mod">
          <ac:chgData name="Tsao, Yih" userId="S::yihtsao@iu.edu::6087b829-268a-456c-8c84-66dbad78e468" providerId="AD" clId="Web-{A901289B-0B2C-E514-7B04-6CEAED4C518C}" dt="2024-03-22T04:27:14.525" v="3" actId="20577"/>
          <ac:spMkLst>
            <pc:docMk/>
            <pc:sldMk cId="1113728105" sldId="423"/>
            <ac:spMk id="3" creationId="{5510E71A-2A57-F1BF-D326-BE452AF98B01}"/>
          </ac:spMkLst>
        </pc:spChg>
        <pc:spChg chg="mod">
          <ac:chgData name="Tsao, Yih" userId="S::yihtsao@iu.edu::6087b829-268a-456c-8c84-66dbad78e468" providerId="AD" clId="Web-{A901289B-0B2C-E514-7B04-6CEAED4C518C}" dt="2024-03-22T04:27:31.228" v="6" actId="20577"/>
          <ac:spMkLst>
            <pc:docMk/>
            <pc:sldMk cId="1113728105" sldId="423"/>
            <ac:spMk id="5" creationId="{B553BFE9-3A2F-96BE-2163-ECEAC6C5FEB2}"/>
          </ac:spMkLst>
        </pc:spChg>
      </pc:sldChg>
      <pc:sldChg chg="add replId">
        <pc:chgData name="Tsao, Yih" userId="S::yihtsao@iu.edu::6087b829-268a-456c-8c84-66dbad78e468" providerId="AD" clId="Web-{A901289B-0B2C-E514-7B04-6CEAED4C518C}" dt="2024-03-22T04:34:58.755" v="173"/>
        <pc:sldMkLst>
          <pc:docMk/>
          <pc:sldMk cId="3427277130" sldId="426"/>
        </pc:sldMkLst>
      </pc:sldChg>
      <pc:sldChg chg="add replId">
        <pc:chgData name="Tsao, Yih" userId="S::yihtsao@iu.edu::6087b829-268a-456c-8c84-66dbad78e468" providerId="AD" clId="Web-{A901289B-0B2C-E514-7B04-6CEAED4C518C}" dt="2024-03-22T04:42:23.407" v="189"/>
        <pc:sldMkLst>
          <pc:docMk/>
          <pc:sldMk cId="1491943553" sldId="427"/>
        </pc:sldMkLst>
      </pc:sldChg>
      <pc:sldChg chg="add del replId">
        <pc:chgData name="Tsao, Yih" userId="S::yihtsao@iu.edu::6087b829-268a-456c-8c84-66dbad78e468" providerId="AD" clId="Web-{A901289B-0B2C-E514-7B04-6CEAED4C518C}" dt="2024-03-22T04:42:12.095" v="188"/>
        <pc:sldMkLst>
          <pc:docMk/>
          <pc:sldMk cId="1727261947" sldId="427"/>
        </pc:sldMkLst>
      </pc:sldChg>
      <pc:sldChg chg="add del replId">
        <pc:chgData name="Tsao, Yih" userId="S::yihtsao@iu.edu::6087b829-268a-456c-8c84-66dbad78e468" providerId="AD" clId="Web-{A901289B-0B2C-E514-7B04-6CEAED4C518C}" dt="2024-03-22T04:58:09.684" v="600"/>
        <pc:sldMkLst>
          <pc:docMk/>
          <pc:sldMk cId="3124705386" sldId="428"/>
        </pc:sldMkLst>
      </pc:sldChg>
      <pc:sldChg chg="add del replId">
        <pc:chgData name="Tsao, Yih" userId="S::yihtsao@iu.edu::6087b829-268a-456c-8c84-66dbad78e468" providerId="AD" clId="Web-{A901289B-0B2C-E514-7B04-6CEAED4C518C}" dt="2024-03-22T04:45:36.975" v="191"/>
        <pc:sldMkLst>
          <pc:docMk/>
          <pc:sldMk cId="3852079163" sldId="428"/>
        </pc:sldMkLst>
      </pc:sldChg>
      <pc:sldChg chg="add del replId">
        <pc:chgData name="Tsao, Yih" userId="S::yihtsao@iu.edu::6087b829-268a-456c-8c84-66dbad78e468" providerId="AD" clId="Web-{A901289B-0B2C-E514-7B04-6CEAED4C518C}" dt="2024-03-22T05:02:15.424" v="913"/>
        <pc:sldMkLst>
          <pc:docMk/>
          <pc:sldMk cId="478452755" sldId="429"/>
        </pc:sldMkLst>
      </pc:sldChg>
      <pc:sldChg chg="add del replId">
        <pc:chgData name="Tsao, Yih" userId="S::yihtsao@iu.edu::6087b829-268a-456c-8c84-66dbad78e468" providerId="AD" clId="Web-{A901289B-0B2C-E514-7B04-6CEAED4C518C}" dt="2024-03-22T05:05:55.024" v="1282"/>
        <pc:sldMkLst>
          <pc:docMk/>
          <pc:sldMk cId="4235601921" sldId="430"/>
        </pc:sldMkLst>
      </pc:sldChg>
    </pc:docChg>
  </pc:docChgLst>
  <pc:docChgLst>
    <pc:chgData name="Tsao, Yih" userId="S::yihtsao@iu.edu::6087b829-268a-456c-8c84-66dbad78e468" providerId="AD" clId="Web-{735D8F0F-D094-91F0-677D-1597FF3088C5}"/>
    <pc:docChg chg="addSld delSld modSld sldOrd">
      <pc:chgData name="Tsao, Yih" userId="S::yihtsao@iu.edu::6087b829-268a-456c-8c84-66dbad78e468" providerId="AD" clId="Web-{735D8F0F-D094-91F0-677D-1597FF3088C5}" dt="2024-03-16T15:31:32.591" v="862" actId="20577"/>
      <pc:docMkLst>
        <pc:docMk/>
      </pc:docMkLst>
      <pc:sldChg chg="modSp">
        <pc:chgData name="Tsao, Yih" userId="S::yihtsao@iu.edu::6087b829-268a-456c-8c84-66dbad78e468" providerId="AD" clId="Web-{735D8F0F-D094-91F0-677D-1597FF3088C5}" dt="2024-03-16T14:46:08.817" v="198" actId="20577"/>
        <pc:sldMkLst>
          <pc:docMk/>
          <pc:sldMk cId="617966516" sldId="258"/>
        </pc:sldMkLst>
        <pc:spChg chg="mod">
          <ac:chgData name="Tsao, Yih" userId="S::yihtsao@iu.edu::6087b829-268a-456c-8c84-66dbad78e468" providerId="AD" clId="Web-{735D8F0F-D094-91F0-677D-1597FF3088C5}" dt="2024-03-16T14:46:08.817" v="198" actId="20577"/>
          <ac:spMkLst>
            <pc:docMk/>
            <pc:sldMk cId="617966516" sldId="258"/>
            <ac:spMk id="5" creationId="{B838F4C5-3F00-4C1E-BE75-609A05DFDDF3}"/>
          </ac:spMkLst>
        </pc:spChg>
      </pc:sldChg>
      <pc:sldChg chg="modSp del">
        <pc:chgData name="Tsao, Yih" userId="S::yihtsao@iu.edu::6087b829-268a-456c-8c84-66dbad78e468" providerId="AD" clId="Web-{735D8F0F-D094-91F0-677D-1597FF3088C5}" dt="2024-03-16T15:19:14.243" v="759"/>
        <pc:sldMkLst>
          <pc:docMk/>
          <pc:sldMk cId="2144012005" sldId="317"/>
        </pc:sldMkLst>
        <pc:spChg chg="mod">
          <ac:chgData name="Tsao, Yih" userId="S::yihtsao@iu.edu::6087b829-268a-456c-8c84-66dbad78e468" providerId="AD" clId="Web-{735D8F0F-D094-91F0-677D-1597FF3088C5}" dt="2024-03-16T14:47:28.662" v="215" actId="1076"/>
          <ac:spMkLst>
            <pc:docMk/>
            <pc:sldMk cId="2144012005" sldId="317"/>
            <ac:spMk id="2" creationId="{00000000-0000-0000-0000-000000000000}"/>
          </ac:spMkLst>
        </pc:spChg>
        <pc:spChg chg="mod">
          <ac:chgData name="Tsao, Yih" userId="S::yihtsao@iu.edu::6087b829-268a-456c-8c84-66dbad78e468" providerId="AD" clId="Web-{735D8F0F-D094-91F0-677D-1597FF3088C5}" dt="2024-03-16T14:47:23.850" v="214" actId="14100"/>
          <ac:spMkLst>
            <pc:docMk/>
            <pc:sldMk cId="2144012005" sldId="317"/>
            <ac:spMk id="4" creationId="{00000000-0000-0000-0000-000000000000}"/>
          </ac:spMkLst>
        </pc:spChg>
      </pc:sldChg>
      <pc:sldChg chg="modSp">
        <pc:chgData name="Tsao, Yih" userId="S::yihtsao@iu.edu::6087b829-268a-456c-8c84-66dbad78e468" providerId="AD" clId="Web-{735D8F0F-D094-91F0-677D-1597FF3088C5}" dt="2024-03-16T15:23:11.828" v="835" actId="14100"/>
        <pc:sldMkLst>
          <pc:docMk/>
          <pc:sldMk cId="475202901" sldId="338"/>
        </pc:sldMkLst>
        <pc:spChg chg="mod">
          <ac:chgData name="Tsao, Yih" userId="S::yihtsao@iu.edu::6087b829-268a-456c-8c84-66dbad78e468" providerId="AD" clId="Web-{735D8F0F-D094-91F0-677D-1597FF3088C5}" dt="2024-03-16T15:23:11.828" v="835" actId="14100"/>
          <ac:spMkLst>
            <pc:docMk/>
            <pc:sldMk cId="475202901" sldId="338"/>
            <ac:spMk id="2" creationId="{00000000-0000-0000-0000-000000000000}"/>
          </ac:spMkLst>
        </pc:spChg>
      </pc:sldChg>
      <pc:sldChg chg="modSp">
        <pc:chgData name="Tsao, Yih" userId="S::yihtsao@iu.edu::6087b829-268a-456c-8c84-66dbad78e468" providerId="AD" clId="Web-{735D8F0F-D094-91F0-677D-1597FF3088C5}" dt="2024-03-15T21:34:22.717" v="2" actId="20577"/>
        <pc:sldMkLst>
          <pc:docMk/>
          <pc:sldMk cId="2391604054" sldId="357"/>
        </pc:sldMkLst>
        <pc:spChg chg="mod">
          <ac:chgData name="Tsao, Yih" userId="S::yihtsao@iu.edu::6087b829-268a-456c-8c84-66dbad78e468" providerId="AD" clId="Web-{735D8F0F-D094-91F0-677D-1597FF3088C5}" dt="2024-03-15T21:34:22.717" v="2" actId="20577"/>
          <ac:spMkLst>
            <pc:docMk/>
            <pc:sldMk cId="2391604054" sldId="357"/>
            <ac:spMk id="4" creationId="{00000000-0000-0000-0000-000000000000}"/>
          </ac:spMkLst>
        </pc:spChg>
      </pc:sldChg>
      <pc:sldChg chg="modSp">
        <pc:chgData name="Tsao, Yih" userId="S::yihtsao@iu.edu::6087b829-268a-456c-8c84-66dbad78e468" providerId="AD" clId="Web-{735D8F0F-D094-91F0-677D-1597FF3088C5}" dt="2024-03-16T15:31:32.591" v="862" actId="20577"/>
        <pc:sldMkLst>
          <pc:docMk/>
          <pc:sldMk cId="3563981205" sldId="380"/>
        </pc:sldMkLst>
        <pc:spChg chg="mod">
          <ac:chgData name="Tsao, Yih" userId="S::yihtsao@iu.edu::6087b829-268a-456c-8c84-66dbad78e468" providerId="AD" clId="Web-{735D8F0F-D094-91F0-677D-1597FF3088C5}" dt="2024-03-16T15:31:32.591" v="862" actId="20577"/>
          <ac:spMkLst>
            <pc:docMk/>
            <pc:sldMk cId="3563981205" sldId="380"/>
            <ac:spMk id="7" creationId="{3EA21C78-6D77-40AC-AB11-78B11D7254F4}"/>
          </ac:spMkLst>
        </pc:spChg>
      </pc:sldChg>
      <pc:sldChg chg="add del">
        <pc:chgData name="Tsao, Yih" userId="S::yihtsao@iu.edu::6087b829-268a-456c-8c84-66dbad78e468" providerId="AD" clId="Web-{735D8F0F-D094-91F0-677D-1597FF3088C5}" dt="2024-03-16T14:55:36.538" v="283"/>
        <pc:sldMkLst>
          <pc:docMk/>
          <pc:sldMk cId="3326823244" sldId="381"/>
        </pc:sldMkLst>
      </pc:sldChg>
      <pc:sldChg chg="add del">
        <pc:chgData name="Tsao, Yih" userId="S::yihtsao@iu.edu::6087b829-268a-456c-8c84-66dbad78e468" providerId="AD" clId="Web-{735D8F0F-D094-91F0-677D-1597FF3088C5}" dt="2024-03-16T14:55:37.678" v="284"/>
        <pc:sldMkLst>
          <pc:docMk/>
          <pc:sldMk cId="3075492931" sldId="382"/>
        </pc:sldMkLst>
      </pc:sldChg>
      <pc:sldChg chg="modSp">
        <pc:chgData name="Tsao, Yih" userId="S::yihtsao@iu.edu::6087b829-268a-456c-8c84-66dbad78e468" providerId="AD" clId="Web-{735D8F0F-D094-91F0-677D-1597FF3088C5}" dt="2024-03-15T21:34:48.124" v="13" actId="20577"/>
        <pc:sldMkLst>
          <pc:docMk/>
          <pc:sldMk cId="4037335534" sldId="386"/>
        </pc:sldMkLst>
        <pc:spChg chg="mod">
          <ac:chgData name="Tsao, Yih" userId="S::yihtsao@iu.edu::6087b829-268a-456c-8c84-66dbad78e468" providerId="AD" clId="Web-{735D8F0F-D094-91F0-677D-1597FF3088C5}" dt="2024-03-15T21:34:48.124" v="13" actId="20577"/>
          <ac:spMkLst>
            <pc:docMk/>
            <pc:sldMk cId="4037335534" sldId="386"/>
            <ac:spMk id="4" creationId="{2D66DF35-E792-28D1-A2FA-4AEEE883BDCF}"/>
          </ac:spMkLst>
        </pc:spChg>
      </pc:sldChg>
      <pc:sldChg chg="modSp">
        <pc:chgData name="Tsao, Yih" userId="S::yihtsao@iu.edu::6087b829-268a-456c-8c84-66dbad78e468" providerId="AD" clId="Web-{735D8F0F-D094-91F0-677D-1597FF3088C5}" dt="2024-03-15T21:34:54.546" v="19" actId="20577"/>
        <pc:sldMkLst>
          <pc:docMk/>
          <pc:sldMk cId="2705503048" sldId="387"/>
        </pc:sldMkLst>
        <pc:spChg chg="mod">
          <ac:chgData name="Tsao, Yih" userId="S::yihtsao@iu.edu::6087b829-268a-456c-8c84-66dbad78e468" providerId="AD" clId="Web-{735D8F0F-D094-91F0-677D-1597FF3088C5}" dt="2024-03-15T21:34:54.546" v="19" actId="20577"/>
          <ac:spMkLst>
            <pc:docMk/>
            <pc:sldMk cId="2705503048" sldId="387"/>
            <ac:spMk id="4" creationId="{48B81974-CDC2-04AD-2B06-CD75FB5FCE60}"/>
          </ac:spMkLst>
        </pc:spChg>
      </pc:sldChg>
      <pc:sldChg chg="modSp">
        <pc:chgData name="Tsao, Yih" userId="S::yihtsao@iu.edu::6087b829-268a-456c-8c84-66dbad78e468" providerId="AD" clId="Web-{735D8F0F-D094-91F0-677D-1597FF3088C5}" dt="2024-03-15T21:35:13.547" v="26" actId="20577"/>
        <pc:sldMkLst>
          <pc:docMk/>
          <pc:sldMk cId="2864962687" sldId="388"/>
        </pc:sldMkLst>
        <pc:spChg chg="mod">
          <ac:chgData name="Tsao, Yih" userId="S::yihtsao@iu.edu::6087b829-268a-456c-8c84-66dbad78e468" providerId="AD" clId="Web-{735D8F0F-D094-91F0-677D-1597FF3088C5}" dt="2024-03-15T21:35:13.547" v="26" actId="20577"/>
          <ac:spMkLst>
            <pc:docMk/>
            <pc:sldMk cId="2864962687" sldId="388"/>
            <ac:spMk id="4" creationId="{0B834649-7305-65CD-7FD6-1FA92D2A0C45}"/>
          </ac:spMkLst>
        </pc:spChg>
      </pc:sldChg>
      <pc:sldChg chg="modSp add del">
        <pc:chgData name="Tsao, Yih" userId="S::yihtsao@iu.edu::6087b829-268a-456c-8c84-66dbad78e468" providerId="AD" clId="Web-{735D8F0F-D094-91F0-677D-1597FF3088C5}" dt="2024-03-15T21:35:27.156" v="33" actId="20577"/>
        <pc:sldMkLst>
          <pc:docMk/>
          <pc:sldMk cId="2517693031" sldId="389"/>
        </pc:sldMkLst>
        <pc:spChg chg="mod">
          <ac:chgData name="Tsao, Yih" userId="S::yihtsao@iu.edu::6087b829-268a-456c-8c84-66dbad78e468" providerId="AD" clId="Web-{735D8F0F-D094-91F0-677D-1597FF3088C5}" dt="2024-03-15T21:35:27.156" v="33" actId="20577"/>
          <ac:spMkLst>
            <pc:docMk/>
            <pc:sldMk cId="2517693031" sldId="389"/>
            <ac:spMk id="4" creationId="{7A7A7698-CAAB-9D1E-A87E-5F7077D27AAF}"/>
          </ac:spMkLst>
        </pc:spChg>
      </pc:sldChg>
      <pc:sldChg chg="modSp">
        <pc:chgData name="Tsao, Yih" userId="S::yihtsao@iu.edu::6087b829-268a-456c-8c84-66dbad78e468" providerId="AD" clId="Web-{735D8F0F-D094-91F0-677D-1597FF3088C5}" dt="2024-03-15T21:35:32.610" v="34" actId="20577"/>
        <pc:sldMkLst>
          <pc:docMk/>
          <pc:sldMk cId="1515218417" sldId="390"/>
        </pc:sldMkLst>
        <pc:spChg chg="mod">
          <ac:chgData name="Tsao, Yih" userId="S::yihtsao@iu.edu::6087b829-268a-456c-8c84-66dbad78e468" providerId="AD" clId="Web-{735D8F0F-D094-91F0-677D-1597FF3088C5}" dt="2024-03-15T21:35:32.610" v="34" actId="20577"/>
          <ac:spMkLst>
            <pc:docMk/>
            <pc:sldMk cId="1515218417" sldId="390"/>
            <ac:spMk id="4" creationId="{169859A2-FA29-02EC-78C4-673AF91B6C06}"/>
          </ac:spMkLst>
        </pc:spChg>
      </pc:sldChg>
      <pc:sldChg chg="modSp">
        <pc:chgData name="Tsao, Yih" userId="S::yihtsao@iu.edu::6087b829-268a-456c-8c84-66dbad78e468" providerId="AD" clId="Web-{735D8F0F-D094-91F0-677D-1597FF3088C5}" dt="2024-03-16T15:18:03.069" v="751" actId="20577"/>
        <pc:sldMkLst>
          <pc:docMk/>
          <pc:sldMk cId="1140430551" sldId="391"/>
        </pc:sldMkLst>
        <pc:spChg chg="mod">
          <ac:chgData name="Tsao, Yih" userId="S::yihtsao@iu.edu::6087b829-268a-456c-8c84-66dbad78e468" providerId="AD" clId="Web-{735D8F0F-D094-91F0-677D-1597FF3088C5}" dt="2024-03-16T14:46:39.786" v="203" actId="20577"/>
          <ac:spMkLst>
            <pc:docMk/>
            <pc:sldMk cId="1140430551" sldId="391"/>
            <ac:spMk id="4" creationId="{C6E1A1AB-5F56-43B5-BCF7-84F9FFAF067B}"/>
          </ac:spMkLst>
        </pc:spChg>
        <pc:spChg chg="mod">
          <ac:chgData name="Tsao, Yih" userId="S::yihtsao@iu.edu::6087b829-268a-456c-8c84-66dbad78e468" providerId="AD" clId="Web-{735D8F0F-D094-91F0-677D-1597FF3088C5}" dt="2024-03-16T15:18:03.069" v="751" actId="20577"/>
          <ac:spMkLst>
            <pc:docMk/>
            <pc:sldMk cId="1140430551" sldId="391"/>
            <ac:spMk id="5" creationId="{3D78A582-BC4E-4B45-AC83-6E7E0AD56006}"/>
          </ac:spMkLst>
        </pc:spChg>
      </pc:sldChg>
      <pc:sldChg chg="addSp modSp">
        <pc:chgData name="Tsao, Yih" userId="S::yihtsao@iu.edu::6087b829-268a-456c-8c84-66dbad78e468" providerId="AD" clId="Web-{735D8F0F-D094-91F0-677D-1597FF3088C5}" dt="2024-03-16T15:24:35.533" v="850" actId="20577"/>
        <pc:sldMkLst>
          <pc:docMk/>
          <pc:sldMk cId="3985432431" sldId="395"/>
        </pc:sldMkLst>
        <pc:spChg chg="add mod">
          <ac:chgData name="Tsao, Yih" userId="S::yihtsao@iu.edu::6087b829-268a-456c-8c84-66dbad78e468" providerId="AD" clId="Web-{735D8F0F-D094-91F0-677D-1597FF3088C5}" dt="2024-03-16T15:24:35.533" v="850" actId="20577"/>
          <ac:spMkLst>
            <pc:docMk/>
            <pc:sldMk cId="3985432431" sldId="395"/>
            <ac:spMk id="3" creationId="{56737DC6-3AD9-868B-FDCE-ACC44130D4BA}"/>
          </ac:spMkLst>
        </pc:spChg>
        <pc:picChg chg="mod">
          <ac:chgData name="Tsao, Yih" userId="S::yihtsao@iu.edu::6087b829-268a-456c-8c84-66dbad78e468" providerId="AD" clId="Web-{735D8F0F-D094-91F0-677D-1597FF3088C5}" dt="2024-03-16T15:23:50.516" v="840" actId="1076"/>
          <ac:picMkLst>
            <pc:docMk/>
            <pc:sldMk cId="3985432431" sldId="395"/>
            <ac:picMk id="7" creationId="{F3E09C32-05D2-0B2B-043C-18194359FB00}"/>
          </ac:picMkLst>
        </pc:picChg>
      </pc:sldChg>
      <pc:sldChg chg="modSp add ord replId delCm">
        <pc:chgData name="Tsao, Yih" userId="S::yihtsao@iu.edu::6087b829-268a-456c-8c84-66dbad78e468" providerId="AD" clId="Web-{735D8F0F-D094-91F0-677D-1597FF3088C5}" dt="2024-03-16T14:57:41.932" v="291" actId="20577"/>
        <pc:sldMkLst>
          <pc:docMk/>
          <pc:sldMk cId="4082453999" sldId="400"/>
        </pc:sldMkLst>
        <pc:spChg chg="mod">
          <ac:chgData name="Tsao, Yih" userId="S::yihtsao@iu.edu::6087b829-268a-456c-8c84-66dbad78e468" providerId="AD" clId="Web-{735D8F0F-D094-91F0-677D-1597FF3088C5}" dt="2024-03-16T14:50:14.042" v="236" actId="14100"/>
          <ac:spMkLst>
            <pc:docMk/>
            <pc:sldMk cId="4082453999" sldId="400"/>
            <ac:spMk id="4" creationId="{C6E1A1AB-5F56-43B5-BCF7-84F9FFAF067B}"/>
          </ac:spMkLst>
        </pc:spChg>
        <pc:spChg chg="mod">
          <ac:chgData name="Tsao, Yih" userId="S::yihtsao@iu.edu::6087b829-268a-456c-8c84-66dbad78e468" providerId="AD" clId="Web-{735D8F0F-D094-91F0-677D-1597FF3088C5}" dt="2024-03-16T14:57:41.932" v="291" actId="20577"/>
          <ac:spMkLst>
            <pc:docMk/>
            <pc:sldMk cId="4082453999" sldId="400"/>
            <ac:spMk id="5" creationId="{3D78A582-BC4E-4B45-AC83-6E7E0AD56006}"/>
          </ac:spMkLst>
        </pc:spChg>
        <pc:extLst>
          <p:ext xmlns:p="http://schemas.openxmlformats.org/presentationml/2006/main" uri="{D6D511B9-2390-475A-947B-AFAB55BFBCF1}">
            <pc226:cmChg xmlns:pc226="http://schemas.microsoft.com/office/powerpoint/2022/06/main/command" chg="del">
              <pc226:chgData name="Tsao, Yih" userId="S::yihtsao@iu.edu::6087b829-268a-456c-8c84-66dbad78e468" providerId="AD" clId="Web-{735D8F0F-D094-91F0-677D-1597FF3088C5}" dt="2024-03-16T14:47:59.851" v="219"/>
              <pc2:cmMkLst xmlns:pc2="http://schemas.microsoft.com/office/powerpoint/2019/9/main/command">
                <pc:docMk/>
                <pc:sldMk cId="4082453999" sldId="400"/>
                <pc2:cmMk id="{58FC366F-7D54-4E63-9675-9DF7C1834471}"/>
              </pc2:cmMkLst>
            </pc226:cmChg>
          </p:ext>
        </pc:extLst>
      </pc:sldChg>
      <pc:sldChg chg="add del replId">
        <pc:chgData name="Tsao, Yih" userId="S::yihtsao@iu.edu::6087b829-268a-456c-8c84-66dbad78e468" providerId="AD" clId="Web-{735D8F0F-D094-91F0-677D-1597FF3088C5}" dt="2024-03-16T14:49:21.478" v="227"/>
        <pc:sldMkLst>
          <pc:docMk/>
          <pc:sldMk cId="1581526405" sldId="401"/>
        </pc:sldMkLst>
      </pc:sldChg>
      <pc:sldChg chg="addSp delSp modSp add ord replId">
        <pc:chgData name="Tsao, Yih" userId="S::yihtsao@iu.edu::6087b829-268a-456c-8c84-66dbad78e468" providerId="AD" clId="Web-{735D8F0F-D094-91F0-677D-1597FF3088C5}" dt="2024-03-16T15:19:51.479" v="791"/>
        <pc:sldMkLst>
          <pc:docMk/>
          <pc:sldMk cId="3487486703" sldId="402"/>
        </pc:sldMkLst>
        <pc:spChg chg="del mod">
          <ac:chgData name="Tsao, Yih" userId="S::yihtsao@iu.edu::6087b829-268a-456c-8c84-66dbad78e468" providerId="AD" clId="Web-{735D8F0F-D094-91F0-677D-1597FF3088C5}" dt="2024-03-16T15:19:01.774" v="756"/>
          <ac:spMkLst>
            <pc:docMk/>
            <pc:sldMk cId="3487486703" sldId="402"/>
            <ac:spMk id="4" creationId="{C6E1A1AB-5F56-43B5-BCF7-84F9FFAF067B}"/>
          </ac:spMkLst>
        </pc:spChg>
        <pc:spChg chg="del mod">
          <ac:chgData name="Tsao, Yih" userId="S::yihtsao@iu.edu::6087b829-268a-456c-8c84-66dbad78e468" providerId="AD" clId="Web-{735D8F0F-D094-91F0-677D-1597FF3088C5}" dt="2024-03-16T15:01:06.859" v="292"/>
          <ac:spMkLst>
            <pc:docMk/>
            <pc:sldMk cId="3487486703" sldId="402"/>
            <ac:spMk id="5" creationId="{3D78A582-BC4E-4B45-AC83-6E7E0AD56006}"/>
          </ac:spMkLst>
        </pc:spChg>
        <pc:spChg chg="add mod">
          <ac:chgData name="Tsao, Yih" userId="S::yihtsao@iu.edu::6087b829-268a-456c-8c84-66dbad78e468" providerId="AD" clId="Web-{735D8F0F-D094-91F0-677D-1597FF3088C5}" dt="2024-03-16T15:13:46.776" v="728" actId="20577"/>
          <ac:spMkLst>
            <pc:docMk/>
            <pc:sldMk cId="3487486703" sldId="402"/>
            <ac:spMk id="7" creationId="{60A1E197-2338-5767-5296-398FB6ECAF8F}"/>
          </ac:spMkLst>
        </pc:spChg>
        <pc:spChg chg="add del mod">
          <ac:chgData name="Tsao, Yih" userId="S::yihtsao@iu.edu::6087b829-268a-456c-8c84-66dbad78e468" providerId="AD" clId="Web-{735D8F0F-D094-91F0-677D-1597FF3088C5}" dt="2024-03-16T15:19:09.665" v="758"/>
          <ac:spMkLst>
            <pc:docMk/>
            <pc:sldMk cId="3487486703" sldId="402"/>
            <ac:spMk id="9" creationId="{FFB3C0D2-3E5F-932B-76AC-D03FB75DA783}"/>
          </ac:spMkLst>
        </pc:spChg>
        <pc:spChg chg="add">
          <ac:chgData name="Tsao, Yih" userId="S::yihtsao@iu.edu::6087b829-268a-456c-8c84-66dbad78e468" providerId="AD" clId="Web-{735D8F0F-D094-91F0-677D-1597FF3088C5}" dt="2024-03-16T15:19:06.212" v="757"/>
          <ac:spMkLst>
            <pc:docMk/>
            <pc:sldMk cId="3487486703" sldId="402"/>
            <ac:spMk id="11" creationId="{B73620A2-266C-4D8C-D93A-2AB7E315E8D6}"/>
          </ac:spMkLst>
        </pc:spChg>
        <pc:graphicFrameChg chg="add mod ord modGraphic">
          <ac:chgData name="Tsao, Yih" userId="S::yihtsao@iu.edu::6087b829-268a-456c-8c84-66dbad78e468" providerId="AD" clId="Web-{735D8F0F-D094-91F0-677D-1597FF3088C5}" dt="2024-03-16T15:19:43.041" v="781"/>
          <ac:graphicFrameMkLst>
            <pc:docMk/>
            <pc:sldMk cId="3487486703" sldId="402"/>
            <ac:graphicFrameMk id="2" creationId="{8D6FF14E-6D63-564F-E35A-588AE83DF957}"/>
          </ac:graphicFrameMkLst>
        </pc:graphicFrameChg>
        <pc:graphicFrameChg chg="add mod modGraphic">
          <ac:chgData name="Tsao, Yih" userId="S::yihtsao@iu.edu::6087b829-268a-456c-8c84-66dbad78e468" providerId="AD" clId="Web-{735D8F0F-D094-91F0-677D-1597FF3088C5}" dt="2024-03-16T15:19:51.479" v="791"/>
          <ac:graphicFrameMkLst>
            <pc:docMk/>
            <pc:sldMk cId="3487486703" sldId="402"/>
            <ac:graphicFrameMk id="3" creationId="{63783B85-BFC5-98FD-8284-73177D1A8CCF}"/>
          </ac:graphicFrameMkLst>
        </pc:graphicFrameChg>
      </pc:sldChg>
      <pc:sldChg chg="add replId">
        <pc:chgData name="Tsao, Yih" userId="S::yihtsao@iu.edu::6087b829-268a-456c-8c84-66dbad78e468" providerId="AD" clId="Web-{735D8F0F-D094-91F0-677D-1597FF3088C5}" dt="2024-03-16T15:18:41.445" v="752"/>
        <pc:sldMkLst>
          <pc:docMk/>
          <pc:sldMk cId="677903302" sldId="403"/>
        </pc:sldMkLst>
      </pc:sldChg>
    </pc:docChg>
  </pc:docChgLst>
  <pc:docChgLst>
    <pc:chgData name="Zhang, Xiaoxia" userId="S::xz80@iu.edu::5a257a3f-2412-47aa-91ed-afb232abe767" providerId="AD" clId="Web-{009C3064-4231-73B2-A42F-FF6127E36461}"/>
    <pc:docChg chg="modSld">
      <pc:chgData name="Zhang, Xiaoxia" userId="S::xz80@iu.edu::5a257a3f-2412-47aa-91ed-afb232abe767" providerId="AD" clId="Web-{009C3064-4231-73B2-A42F-FF6127E36461}" dt="2024-03-20T15:24:49.055" v="16"/>
      <pc:docMkLst>
        <pc:docMk/>
      </pc:docMkLst>
      <pc:sldChg chg="modSp">
        <pc:chgData name="Zhang, Xiaoxia" userId="S::xz80@iu.edu::5a257a3f-2412-47aa-91ed-afb232abe767" providerId="AD" clId="Web-{009C3064-4231-73B2-A42F-FF6127E36461}" dt="2024-03-20T15:20:25.517" v="5" actId="20577"/>
        <pc:sldMkLst>
          <pc:docMk/>
          <pc:sldMk cId="2705503048" sldId="387"/>
        </pc:sldMkLst>
        <pc:spChg chg="mod">
          <ac:chgData name="Zhang, Xiaoxia" userId="S::xz80@iu.edu::5a257a3f-2412-47aa-91ed-afb232abe767" providerId="AD" clId="Web-{009C3064-4231-73B2-A42F-FF6127E36461}" dt="2024-03-20T15:20:25.517" v="5" actId="20577"/>
          <ac:spMkLst>
            <pc:docMk/>
            <pc:sldMk cId="2705503048" sldId="387"/>
            <ac:spMk id="10" creationId="{6F179F47-AB09-77C7-F72C-EB20DCEB10B7}"/>
          </ac:spMkLst>
        </pc:spChg>
      </pc:sldChg>
      <pc:sldChg chg="modSp">
        <pc:chgData name="Zhang, Xiaoxia" userId="S::xz80@iu.edu::5a257a3f-2412-47aa-91ed-afb232abe767" providerId="AD" clId="Web-{009C3064-4231-73B2-A42F-FF6127E36461}" dt="2024-03-20T15:24:40.305" v="15" actId="20577"/>
        <pc:sldMkLst>
          <pc:docMk/>
          <pc:sldMk cId="3871839891" sldId="421"/>
        </pc:sldMkLst>
        <pc:spChg chg="mod">
          <ac:chgData name="Zhang, Xiaoxia" userId="S::xz80@iu.edu::5a257a3f-2412-47aa-91ed-afb232abe767" providerId="AD" clId="Web-{009C3064-4231-73B2-A42F-FF6127E36461}" dt="2024-03-20T15:24:40.305" v="15" actId="20577"/>
          <ac:spMkLst>
            <pc:docMk/>
            <pc:sldMk cId="3871839891" sldId="421"/>
            <ac:spMk id="10" creationId="{6F179F47-AB09-77C7-F72C-EB20DCEB10B7}"/>
          </ac:spMkLst>
        </pc:spChg>
      </pc:sldChg>
      <pc:sldChg chg="modCm">
        <pc:chgData name="Zhang, Xiaoxia" userId="S::xz80@iu.edu::5a257a3f-2412-47aa-91ed-afb232abe767" providerId="AD" clId="Web-{009C3064-4231-73B2-A42F-FF6127E36461}" dt="2024-03-20T15:24:49.055" v="16"/>
        <pc:sldMkLst>
          <pc:docMk/>
          <pc:sldMk cId="2409778052" sldId="422"/>
        </pc:sldMkLst>
        <pc:extLst>
          <p:ext xmlns:p="http://schemas.openxmlformats.org/presentationml/2006/main" uri="{D6D511B9-2390-475A-947B-AFAB55BFBCF1}">
            <pc226:cmChg xmlns:pc226="http://schemas.microsoft.com/office/powerpoint/2022/06/main/command" chg="">
              <pc226:chgData name="Zhang, Xiaoxia" userId="S::xz80@iu.edu::5a257a3f-2412-47aa-91ed-afb232abe767" providerId="AD" clId="Web-{009C3064-4231-73B2-A42F-FF6127E36461}" dt="2024-03-20T15:24:49.055" v="16"/>
              <pc2:cmMkLst xmlns:pc2="http://schemas.microsoft.com/office/powerpoint/2019/9/main/command">
                <pc:docMk/>
                <pc:sldMk cId="2409778052" sldId="422"/>
                <pc2:cmMk id="{952FCE0A-2C10-43A1-824B-FC9A20175727}"/>
              </pc2:cmMkLst>
              <pc226:cmRplyChg chg="mod modRxn">
                <pc226:chgData name="Zhang, Xiaoxia" userId="S::xz80@iu.edu::5a257a3f-2412-47aa-91ed-afb232abe767" providerId="AD" clId="Web-{009C3064-4231-73B2-A42F-FF6127E36461}" dt="2024-03-20T15:24:49.055" v="16"/>
                <pc2:cmRplyMkLst xmlns:pc2="http://schemas.microsoft.com/office/powerpoint/2019/9/main/command">
                  <pc:docMk/>
                  <pc:sldMk cId="2409778052" sldId="422"/>
                  <pc2:cmMk id="{952FCE0A-2C10-43A1-824B-FC9A20175727}"/>
                  <pc2:cmRplyMk id="{D083D907-967B-4828-A193-4C4C01F9CD4D}"/>
                </pc2:cmRplyMkLst>
              </pc226:cmRplyChg>
            </pc226:cmChg>
          </p:ext>
        </pc:extLst>
      </pc:sldChg>
    </pc:docChg>
  </pc:docChgLst>
  <pc:docChgLst>
    <pc:chgData name="Zhang, Xiaoxia" userId="S::xz80@iu.edu::5a257a3f-2412-47aa-91ed-afb232abe767" providerId="AD" clId="Web-{5CE32C14-1DA3-71BB-DDB5-0BCCA1F89272}"/>
    <pc:docChg chg="modSld">
      <pc:chgData name="Zhang, Xiaoxia" userId="S::xz80@iu.edu::5a257a3f-2412-47aa-91ed-afb232abe767" providerId="AD" clId="Web-{5CE32C14-1DA3-71BB-DDB5-0BCCA1F89272}" dt="2024-03-10T22:45:34.956" v="195" actId="20577"/>
      <pc:docMkLst>
        <pc:docMk/>
      </pc:docMkLst>
      <pc:sldChg chg="modSp">
        <pc:chgData name="Zhang, Xiaoxia" userId="S::xz80@iu.edu::5a257a3f-2412-47aa-91ed-afb232abe767" providerId="AD" clId="Web-{5CE32C14-1DA3-71BB-DDB5-0BCCA1F89272}" dt="2024-03-10T22:36:50.820" v="152" actId="20577"/>
        <pc:sldMkLst>
          <pc:docMk/>
          <pc:sldMk cId="2144012005" sldId="317"/>
        </pc:sldMkLst>
        <pc:spChg chg="mod">
          <ac:chgData name="Zhang, Xiaoxia" userId="S::xz80@iu.edu::5a257a3f-2412-47aa-91ed-afb232abe767" providerId="AD" clId="Web-{5CE32C14-1DA3-71BB-DDB5-0BCCA1F89272}" dt="2024-03-10T22:36:50.820" v="152" actId="20577"/>
          <ac:spMkLst>
            <pc:docMk/>
            <pc:sldMk cId="2144012005" sldId="317"/>
            <ac:spMk id="4" creationId="{00000000-0000-0000-0000-000000000000}"/>
          </ac:spMkLst>
        </pc:spChg>
      </pc:sldChg>
      <pc:sldChg chg="modSp">
        <pc:chgData name="Zhang, Xiaoxia" userId="S::xz80@iu.edu::5a257a3f-2412-47aa-91ed-afb232abe767" providerId="AD" clId="Web-{5CE32C14-1DA3-71BB-DDB5-0BCCA1F89272}" dt="2024-03-10T22:09:57.298" v="151" actId="20577"/>
        <pc:sldMkLst>
          <pc:docMk/>
          <pc:sldMk cId="3563981205" sldId="380"/>
        </pc:sldMkLst>
        <pc:spChg chg="mod">
          <ac:chgData name="Zhang, Xiaoxia" userId="S::xz80@iu.edu::5a257a3f-2412-47aa-91ed-afb232abe767" providerId="AD" clId="Web-{5CE32C14-1DA3-71BB-DDB5-0BCCA1F89272}" dt="2024-03-10T22:09:57.298" v="151" actId="20577"/>
          <ac:spMkLst>
            <pc:docMk/>
            <pc:sldMk cId="3563981205" sldId="380"/>
            <ac:spMk id="7" creationId="{3EA21C78-6D77-40AC-AB11-78B11D7254F4}"/>
          </ac:spMkLst>
        </pc:spChg>
      </pc:sldChg>
      <pc:sldChg chg="modSp">
        <pc:chgData name="Zhang, Xiaoxia" userId="S::xz80@iu.edu::5a257a3f-2412-47aa-91ed-afb232abe767" providerId="AD" clId="Web-{5CE32C14-1DA3-71BB-DDB5-0BCCA1F89272}" dt="2024-03-10T22:41:01.794" v="163" actId="20577"/>
        <pc:sldMkLst>
          <pc:docMk/>
          <pc:sldMk cId="3326823244" sldId="381"/>
        </pc:sldMkLst>
        <pc:spChg chg="mod">
          <ac:chgData name="Zhang, Xiaoxia" userId="S::xz80@iu.edu::5a257a3f-2412-47aa-91ed-afb232abe767" providerId="AD" clId="Web-{5CE32C14-1DA3-71BB-DDB5-0BCCA1F89272}" dt="2024-03-10T22:41:01.794" v="163" actId="20577"/>
          <ac:spMkLst>
            <pc:docMk/>
            <pc:sldMk cId="3326823244" sldId="381"/>
            <ac:spMk id="5" creationId="{A2529BB0-AD05-A0B3-3D90-8F16BF111ED9}"/>
          </ac:spMkLst>
        </pc:spChg>
      </pc:sldChg>
      <pc:sldChg chg="modSp">
        <pc:chgData name="Zhang, Xiaoxia" userId="S::xz80@iu.edu::5a257a3f-2412-47aa-91ed-afb232abe767" providerId="AD" clId="Web-{5CE32C14-1DA3-71BB-DDB5-0BCCA1F89272}" dt="2024-03-10T22:40:53.247" v="160" actId="20577"/>
        <pc:sldMkLst>
          <pc:docMk/>
          <pc:sldMk cId="3075492931" sldId="382"/>
        </pc:sldMkLst>
        <pc:spChg chg="mod">
          <ac:chgData name="Zhang, Xiaoxia" userId="S::xz80@iu.edu::5a257a3f-2412-47aa-91ed-afb232abe767" providerId="AD" clId="Web-{5CE32C14-1DA3-71BB-DDB5-0BCCA1F89272}" dt="2024-03-10T22:40:53.247" v="160" actId="20577"/>
          <ac:spMkLst>
            <pc:docMk/>
            <pc:sldMk cId="3075492931" sldId="382"/>
            <ac:spMk id="4" creationId="{D35413CB-FB1A-A423-83A1-FC6C1DA80D82}"/>
          </ac:spMkLst>
        </pc:spChg>
      </pc:sldChg>
      <pc:sldChg chg="modSp">
        <pc:chgData name="Zhang, Xiaoxia" userId="S::xz80@iu.edu::5a257a3f-2412-47aa-91ed-afb232abe767" providerId="AD" clId="Web-{5CE32C14-1DA3-71BB-DDB5-0BCCA1F89272}" dt="2024-03-10T22:45:34.956" v="195" actId="20577"/>
        <pc:sldMkLst>
          <pc:docMk/>
          <pc:sldMk cId="1140430551" sldId="391"/>
        </pc:sldMkLst>
        <pc:spChg chg="mod">
          <ac:chgData name="Zhang, Xiaoxia" userId="S::xz80@iu.edu::5a257a3f-2412-47aa-91ed-afb232abe767" providerId="AD" clId="Web-{5CE32C14-1DA3-71BB-DDB5-0BCCA1F89272}" dt="2024-03-10T22:40:24.325" v="159" actId="20577"/>
          <ac:spMkLst>
            <pc:docMk/>
            <pc:sldMk cId="1140430551" sldId="391"/>
            <ac:spMk id="4" creationId="{C6E1A1AB-5F56-43B5-BCF7-84F9FFAF067B}"/>
          </ac:spMkLst>
        </pc:spChg>
        <pc:spChg chg="mod">
          <ac:chgData name="Zhang, Xiaoxia" userId="S::xz80@iu.edu::5a257a3f-2412-47aa-91ed-afb232abe767" providerId="AD" clId="Web-{5CE32C14-1DA3-71BB-DDB5-0BCCA1F89272}" dt="2024-03-10T22:45:34.956" v="195" actId="20577"/>
          <ac:spMkLst>
            <pc:docMk/>
            <pc:sldMk cId="1140430551" sldId="391"/>
            <ac:spMk id="5" creationId="{3D78A582-BC4E-4B45-AC83-6E7E0AD56006}"/>
          </ac:spMkLst>
        </pc:spChg>
      </pc:sldChg>
    </pc:docChg>
  </pc:docChgLst>
  <pc:docChgLst>
    <pc:chgData name="Dugan, Brendan Joseph" userId="S::bjdugan@iu.edu::ac030094-7028-441a-8b14-9594b0586d8e" providerId="AD" clId="Web-{B45E7F52-5005-4CD4-916C-AA74C75CDC52}"/>
    <pc:docChg chg="addSld delSld modSld sldOrd">
      <pc:chgData name="Dugan, Brendan Joseph" userId="S::bjdugan@iu.edu::ac030094-7028-441a-8b14-9594b0586d8e" providerId="AD" clId="Web-{B45E7F52-5005-4CD4-916C-AA74C75CDC52}" dt="2024-03-19T17:21:29.200" v="1215" actId="20577"/>
      <pc:docMkLst>
        <pc:docMk/>
      </pc:docMkLst>
      <pc:sldChg chg="modNotes">
        <pc:chgData name="Dugan, Brendan Joseph" userId="S::bjdugan@iu.edu::ac030094-7028-441a-8b14-9594b0586d8e" providerId="AD" clId="Web-{B45E7F52-5005-4CD4-916C-AA74C75CDC52}" dt="2024-03-19T17:12:59.574" v="663"/>
        <pc:sldMkLst>
          <pc:docMk/>
          <pc:sldMk cId="475202901" sldId="338"/>
        </pc:sldMkLst>
      </pc:sldChg>
      <pc:sldChg chg="modSp del">
        <pc:chgData name="Dugan, Brendan Joseph" userId="S::bjdugan@iu.edu::ac030094-7028-441a-8b14-9594b0586d8e" providerId="AD" clId="Web-{B45E7F52-5005-4CD4-916C-AA74C75CDC52}" dt="2024-03-19T17:06:12.812" v="115"/>
        <pc:sldMkLst>
          <pc:docMk/>
          <pc:sldMk cId="1515218417" sldId="390"/>
        </pc:sldMkLst>
        <pc:spChg chg="mod">
          <ac:chgData name="Dugan, Brendan Joseph" userId="S::bjdugan@iu.edu::ac030094-7028-441a-8b14-9594b0586d8e" providerId="AD" clId="Web-{B45E7F52-5005-4CD4-916C-AA74C75CDC52}" dt="2024-03-19T17:05:57.014" v="111" actId="20577"/>
          <ac:spMkLst>
            <pc:docMk/>
            <pc:sldMk cId="1515218417" sldId="390"/>
            <ac:spMk id="4" creationId="{169859A2-FA29-02EC-78C4-673AF91B6C06}"/>
          </ac:spMkLst>
        </pc:spChg>
      </pc:sldChg>
      <pc:sldChg chg="modCm">
        <pc:chgData name="Dugan, Brendan Joseph" userId="S::bjdugan@iu.edu::ac030094-7028-441a-8b14-9594b0586d8e" providerId="AD" clId="Web-{B45E7F52-5005-4CD4-916C-AA74C75CDC52}" dt="2024-03-19T16:52:05.629" v="0"/>
        <pc:sldMkLst>
          <pc:docMk/>
          <pc:sldMk cId="1140430551" sldId="391"/>
        </pc:sldMkLst>
        <pc:extLst>
          <p:ext xmlns:p="http://schemas.openxmlformats.org/presentationml/2006/main" uri="{D6D511B9-2390-475A-947B-AFAB55BFBCF1}">
            <pc226:cmChg xmlns:pc226="http://schemas.microsoft.com/office/powerpoint/2022/06/main/command" chg="mod">
              <pc226:chgData name="Dugan, Brendan Joseph" userId="S::bjdugan@iu.edu::ac030094-7028-441a-8b14-9594b0586d8e" providerId="AD" clId="Web-{B45E7F52-5005-4CD4-916C-AA74C75CDC52}" dt="2024-03-19T16:52:05.629" v="0"/>
              <pc2:cmMkLst xmlns:pc2="http://schemas.microsoft.com/office/powerpoint/2019/9/main/command">
                <pc:docMk/>
                <pc:sldMk cId="1140430551" sldId="391"/>
                <pc2:cmMk id="{73A2D20A-2F25-4599-9368-F1F9A247C0CC}"/>
              </pc2:cmMkLst>
            </pc226:cmChg>
          </p:ext>
        </pc:extLst>
      </pc:sldChg>
      <pc:sldChg chg="delSp modSp">
        <pc:chgData name="Dugan, Brendan Joseph" userId="S::bjdugan@iu.edu::ac030094-7028-441a-8b14-9594b0586d8e" providerId="AD" clId="Web-{B45E7F52-5005-4CD4-916C-AA74C75CDC52}" dt="2024-03-19T17:04:12.823" v="101"/>
        <pc:sldMkLst>
          <pc:docMk/>
          <pc:sldMk cId="3487486703" sldId="402"/>
        </pc:sldMkLst>
        <pc:spChg chg="del mod">
          <ac:chgData name="Dugan, Brendan Joseph" userId="S::bjdugan@iu.edu::ac030094-7028-441a-8b14-9594b0586d8e" providerId="AD" clId="Web-{B45E7F52-5005-4CD4-916C-AA74C75CDC52}" dt="2024-03-19T17:03:52.807" v="65"/>
          <ac:spMkLst>
            <pc:docMk/>
            <pc:sldMk cId="3487486703" sldId="402"/>
            <ac:spMk id="7" creationId="{60A1E197-2338-5767-5296-398FB6ECAF8F}"/>
          </ac:spMkLst>
        </pc:spChg>
        <pc:graphicFrameChg chg="mod modGraphic">
          <ac:chgData name="Dugan, Brendan Joseph" userId="S::bjdugan@iu.edu::ac030094-7028-441a-8b14-9594b0586d8e" providerId="AD" clId="Web-{B45E7F52-5005-4CD4-916C-AA74C75CDC52}" dt="2024-03-19T17:04:12.823" v="101"/>
          <ac:graphicFrameMkLst>
            <pc:docMk/>
            <pc:sldMk cId="3487486703" sldId="402"/>
            <ac:graphicFrameMk id="2" creationId="{8D6FF14E-6D63-564F-E35A-588AE83DF957}"/>
          </ac:graphicFrameMkLst>
        </pc:graphicFrameChg>
        <pc:graphicFrameChg chg="mod modGraphic">
          <ac:chgData name="Dugan, Brendan Joseph" userId="S::bjdugan@iu.edu::ac030094-7028-441a-8b14-9594b0586d8e" providerId="AD" clId="Web-{B45E7F52-5005-4CD4-916C-AA74C75CDC52}" dt="2024-03-19T16:56:36.121" v="61"/>
          <ac:graphicFrameMkLst>
            <pc:docMk/>
            <pc:sldMk cId="3487486703" sldId="402"/>
            <ac:graphicFrameMk id="3" creationId="{63783B85-BFC5-98FD-8284-73177D1A8CCF}"/>
          </ac:graphicFrameMkLst>
        </pc:graphicFrameChg>
      </pc:sldChg>
      <pc:sldChg chg="delSp modSp">
        <pc:chgData name="Dugan, Brendan Joseph" userId="S::bjdugan@iu.edu::ac030094-7028-441a-8b14-9594b0586d8e" providerId="AD" clId="Web-{B45E7F52-5005-4CD4-916C-AA74C75CDC52}" dt="2024-03-19T17:04:24.011" v="107"/>
        <pc:sldMkLst>
          <pc:docMk/>
          <pc:sldMk cId="677903302" sldId="403"/>
        </pc:sldMkLst>
        <pc:spChg chg="del">
          <ac:chgData name="Dugan, Brendan Joseph" userId="S::bjdugan@iu.edu::ac030094-7028-441a-8b14-9594b0586d8e" providerId="AD" clId="Web-{B45E7F52-5005-4CD4-916C-AA74C75CDC52}" dt="2024-03-19T16:52:29.020" v="1"/>
          <ac:spMkLst>
            <pc:docMk/>
            <pc:sldMk cId="677903302" sldId="403"/>
            <ac:spMk id="7" creationId="{60A1E197-2338-5767-5296-398FB6ECAF8F}"/>
          </ac:spMkLst>
        </pc:spChg>
        <pc:graphicFrameChg chg="mod modGraphic">
          <ac:chgData name="Dugan, Brendan Joseph" userId="S::bjdugan@iu.edu::ac030094-7028-441a-8b14-9594b0586d8e" providerId="AD" clId="Web-{B45E7F52-5005-4CD4-916C-AA74C75CDC52}" dt="2024-03-19T17:04:24.011" v="107"/>
          <ac:graphicFrameMkLst>
            <pc:docMk/>
            <pc:sldMk cId="677903302" sldId="403"/>
            <ac:graphicFrameMk id="2" creationId="{8D6FF14E-6D63-564F-E35A-588AE83DF957}"/>
          </ac:graphicFrameMkLst>
        </pc:graphicFrameChg>
        <pc:graphicFrameChg chg="mod modGraphic">
          <ac:chgData name="Dugan, Brendan Joseph" userId="S::bjdugan@iu.edu::ac030094-7028-441a-8b14-9594b0586d8e" providerId="AD" clId="Web-{B45E7F52-5005-4CD4-916C-AA74C75CDC52}" dt="2024-03-19T16:55:26.838" v="21"/>
          <ac:graphicFrameMkLst>
            <pc:docMk/>
            <pc:sldMk cId="677903302" sldId="403"/>
            <ac:graphicFrameMk id="3" creationId="{63783B85-BFC5-98FD-8284-73177D1A8CCF}"/>
          </ac:graphicFrameMkLst>
        </pc:graphicFrameChg>
      </pc:sldChg>
      <pc:sldChg chg="modNotes">
        <pc:chgData name="Dugan, Brendan Joseph" userId="S::bjdugan@iu.edu::ac030094-7028-441a-8b14-9594b0586d8e" providerId="AD" clId="Web-{B45E7F52-5005-4CD4-916C-AA74C75CDC52}" dt="2024-03-19T17:13:40.498" v="672"/>
        <pc:sldMkLst>
          <pc:docMk/>
          <pc:sldMk cId="2344663832" sldId="407"/>
        </pc:sldMkLst>
      </pc:sldChg>
      <pc:sldChg chg="delSp modSp ord modNotes">
        <pc:chgData name="Dugan, Brendan Joseph" userId="S::bjdugan@iu.edu::ac030094-7028-441a-8b14-9594b0586d8e" providerId="AD" clId="Web-{B45E7F52-5005-4CD4-916C-AA74C75CDC52}" dt="2024-03-19T17:21:29.200" v="1215" actId="20577"/>
        <pc:sldMkLst>
          <pc:docMk/>
          <pc:sldMk cId="527205394" sldId="416"/>
        </pc:sldMkLst>
        <pc:spChg chg="mod">
          <ac:chgData name="Dugan, Brendan Joseph" userId="S::bjdugan@iu.edu::ac030094-7028-441a-8b14-9594b0586d8e" providerId="AD" clId="Web-{B45E7F52-5005-4CD4-916C-AA74C75CDC52}" dt="2024-03-19T17:06:26.359" v="149" actId="20577"/>
          <ac:spMkLst>
            <pc:docMk/>
            <pc:sldMk cId="527205394" sldId="416"/>
            <ac:spMk id="2" creationId="{062472A2-D06A-685E-AEDB-39C7D3071C5B}"/>
          </ac:spMkLst>
        </pc:spChg>
        <pc:spChg chg="mod">
          <ac:chgData name="Dugan, Brendan Joseph" userId="S::bjdugan@iu.edu::ac030094-7028-441a-8b14-9594b0586d8e" providerId="AD" clId="Web-{B45E7F52-5005-4CD4-916C-AA74C75CDC52}" dt="2024-03-19T17:21:29.200" v="1215" actId="20577"/>
          <ac:spMkLst>
            <pc:docMk/>
            <pc:sldMk cId="527205394" sldId="416"/>
            <ac:spMk id="5" creationId="{444C2E59-9F0E-9A16-96DE-15C1A70A8E93}"/>
          </ac:spMkLst>
        </pc:spChg>
        <pc:picChg chg="del">
          <ac:chgData name="Dugan, Brendan Joseph" userId="S::bjdugan@iu.edu::ac030094-7028-441a-8b14-9594b0586d8e" providerId="AD" clId="Web-{B45E7F52-5005-4CD4-916C-AA74C75CDC52}" dt="2024-03-19T17:06:28.234" v="150"/>
          <ac:picMkLst>
            <pc:docMk/>
            <pc:sldMk cId="527205394" sldId="416"/>
            <ac:picMk id="6" creationId="{DC6FB8F9-302C-EDFA-77B9-0DA7089FBB18}"/>
          </ac:picMkLst>
        </pc:picChg>
      </pc:sldChg>
      <pc:sldChg chg="modNotes">
        <pc:chgData name="Dugan, Brendan Joseph" userId="S::bjdugan@iu.edu::ac030094-7028-441a-8b14-9594b0586d8e" providerId="AD" clId="Web-{B45E7F52-5005-4CD4-916C-AA74C75CDC52}" dt="2024-03-19T17:13:23.857" v="665"/>
        <pc:sldMkLst>
          <pc:docMk/>
          <pc:sldMk cId="2898291933" sldId="420"/>
        </pc:sldMkLst>
      </pc:sldChg>
      <pc:sldChg chg="addCm modNotes">
        <pc:chgData name="Dugan, Brendan Joseph" userId="S::bjdugan@iu.edu::ac030094-7028-441a-8b14-9594b0586d8e" providerId="AD" clId="Web-{B45E7F52-5005-4CD4-916C-AA74C75CDC52}" dt="2024-03-19T17:14:30.233" v="675"/>
        <pc:sldMkLst>
          <pc:docMk/>
          <pc:sldMk cId="2409778052" sldId="422"/>
        </pc:sldMkLst>
        <pc:extLst>
          <p:ext xmlns:p="http://schemas.openxmlformats.org/presentationml/2006/main" uri="{D6D511B9-2390-475A-947B-AFAB55BFBCF1}">
            <pc226:cmChg xmlns:pc226="http://schemas.microsoft.com/office/powerpoint/2022/06/main/command" chg="add">
              <pc226:chgData name="Dugan, Brendan Joseph" userId="S::bjdugan@iu.edu::ac030094-7028-441a-8b14-9594b0586d8e" providerId="AD" clId="Web-{B45E7F52-5005-4CD4-916C-AA74C75CDC52}" dt="2024-03-19T17:14:30.233" v="675"/>
              <pc2:cmMkLst xmlns:pc2="http://schemas.microsoft.com/office/powerpoint/2019/9/main/command">
                <pc:docMk/>
                <pc:sldMk cId="2409778052" sldId="422"/>
                <pc2:cmMk id="{952FCE0A-2C10-43A1-824B-FC9A20175727}"/>
              </pc2:cmMkLst>
            </pc226:cmChg>
          </p:ext>
        </pc:extLst>
      </pc:sldChg>
      <pc:sldChg chg="add replId">
        <pc:chgData name="Dugan, Brendan Joseph" userId="S::bjdugan@iu.edu::ac030094-7028-441a-8b14-9594b0586d8e" providerId="AD" clId="Web-{B45E7F52-5005-4CD4-916C-AA74C75CDC52}" dt="2024-03-19T17:06:04.436" v="112"/>
        <pc:sldMkLst>
          <pc:docMk/>
          <pc:sldMk cId="3704503371" sldId="424"/>
        </pc:sldMkLst>
      </pc:sldChg>
    </pc:docChg>
  </pc:docChgLst>
  <pc:docChgLst>
    <pc:chgData name="Dugan, Brendan Joseph" userId="S::bjdugan@iu.edu::ac030094-7028-441a-8b14-9594b0586d8e" providerId="AD" clId="Web-{EE49E333-FF9A-49A5-89E7-EE6F23FD0442}"/>
    <pc:docChg chg="addSld delSld modSld">
      <pc:chgData name="Dugan, Brendan Joseph" userId="S::bjdugan@iu.edu::ac030094-7028-441a-8b14-9594b0586d8e" providerId="AD" clId="Web-{EE49E333-FF9A-49A5-89E7-EE6F23FD0442}" dt="2024-03-16T20:50:22.745" v="81"/>
      <pc:docMkLst>
        <pc:docMk/>
      </pc:docMkLst>
      <pc:sldChg chg="addSp delSp modSp modCm">
        <pc:chgData name="Dugan, Brendan Joseph" userId="S::bjdugan@iu.edu::ac030094-7028-441a-8b14-9594b0586d8e" providerId="AD" clId="Web-{EE49E333-FF9A-49A5-89E7-EE6F23FD0442}" dt="2024-03-16T20:43:48.295" v="14" actId="14100"/>
        <pc:sldMkLst>
          <pc:docMk/>
          <pc:sldMk cId="475202901" sldId="338"/>
        </pc:sldMkLst>
        <pc:spChg chg="del">
          <ac:chgData name="Dugan, Brendan Joseph" userId="S::bjdugan@iu.edu::ac030094-7028-441a-8b14-9594b0586d8e" providerId="AD" clId="Web-{EE49E333-FF9A-49A5-89E7-EE6F23FD0442}" dt="2024-03-16T20:43:03.934" v="3"/>
          <ac:spMkLst>
            <pc:docMk/>
            <pc:sldMk cId="475202901" sldId="338"/>
            <ac:spMk id="2" creationId="{00000000-0000-0000-0000-000000000000}"/>
          </ac:spMkLst>
        </pc:spChg>
        <pc:spChg chg="add del mod">
          <ac:chgData name="Dugan, Brendan Joseph" userId="S::bjdugan@iu.edu::ac030094-7028-441a-8b14-9594b0586d8e" providerId="AD" clId="Web-{EE49E333-FF9A-49A5-89E7-EE6F23FD0442}" dt="2024-03-16T20:42:57.512" v="2"/>
          <ac:spMkLst>
            <pc:docMk/>
            <pc:sldMk cId="475202901" sldId="338"/>
            <ac:spMk id="5" creationId="{AAC242F3-3F5B-0FB4-1FDA-E15495157178}"/>
          </ac:spMkLst>
        </pc:spChg>
        <pc:spChg chg="add del mod">
          <ac:chgData name="Dugan, Brendan Joseph" userId="S::bjdugan@iu.edu::ac030094-7028-441a-8b14-9594b0586d8e" providerId="AD" clId="Web-{EE49E333-FF9A-49A5-89E7-EE6F23FD0442}" dt="2024-03-16T20:43:09.278" v="4"/>
          <ac:spMkLst>
            <pc:docMk/>
            <pc:sldMk cId="475202901" sldId="338"/>
            <ac:spMk id="8" creationId="{05B9F4EF-C48E-DCF6-697B-6D0D0F9EC545}"/>
          </ac:spMkLst>
        </pc:spChg>
        <pc:picChg chg="del">
          <ac:chgData name="Dugan, Brendan Joseph" userId="S::bjdugan@iu.edu::ac030094-7028-441a-8b14-9594b0586d8e" providerId="AD" clId="Web-{EE49E333-FF9A-49A5-89E7-EE6F23FD0442}" dt="2024-03-16T20:42:55.902" v="1"/>
          <ac:picMkLst>
            <pc:docMk/>
            <pc:sldMk cId="475202901" sldId="338"/>
            <ac:picMk id="4" creationId="{4C245938-B49E-9A69-1F5D-043C1F21C0AB}"/>
          </ac:picMkLst>
        </pc:picChg>
        <pc:picChg chg="add mod ord">
          <ac:chgData name="Dugan, Brendan Joseph" userId="S::bjdugan@iu.edu::ac030094-7028-441a-8b14-9594b0586d8e" providerId="AD" clId="Web-{EE49E333-FF9A-49A5-89E7-EE6F23FD0442}" dt="2024-03-16T20:43:48.295" v="14" actId="14100"/>
          <ac:picMkLst>
            <pc:docMk/>
            <pc:sldMk cId="475202901" sldId="338"/>
            <ac:picMk id="6" creationId="{20B51DB7-1F3C-E315-A70E-5D98D2074DDF}"/>
          </ac:picMkLst>
        </pc:picChg>
        <pc:extLst>
          <p:ext xmlns:p="http://schemas.openxmlformats.org/presentationml/2006/main" uri="{D6D511B9-2390-475A-947B-AFAB55BFBCF1}">
            <pc226:cmChg xmlns:pc226="http://schemas.microsoft.com/office/powerpoint/2022/06/main/command" chg="mod">
              <pc226:chgData name="Dugan, Brendan Joseph" userId="S::bjdugan@iu.edu::ac030094-7028-441a-8b14-9594b0586d8e" providerId="AD" clId="Web-{EE49E333-FF9A-49A5-89E7-EE6F23FD0442}" dt="2024-03-16T20:42:44.417" v="0"/>
              <pc2:cmMkLst xmlns:pc2="http://schemas.microsoft.com/office/powerpoint/2019/9/main/command">
                <pc:docMk/>
                <pc:sldMk cId="475202901" sldId="338"/>
                <pc2:cmMk id="{C2A56FFD-94F9-4A1F-89FB-98390C6D41B5}"/>
              </pc2:cmMkLst>
            </pc226:cmChg>
          </p:ext>
        </pc:extLst>
      </pc:sldChg>
      <pc:sldChg chg="del">
        <pc:chgData name="Dugan, Brendan Joseph" userId="S::bjdugan@iu.edu::ac030094-7028-441a-8b14-9594b0586d8e" providerId="AD" clId="Web-{EE49E333-FF9A-49A5-89E7-EE6F23FD0442}" dt="2024-03-16T20:50:22.745" v="81"/>
        <pc:sldMkLst>
          <pc:docMk/>
          <pc:sldMk cId="3820886853" sldId="340"/>
        </pc:sldMkLst>
      </pc:sldChg>
      <pc:sldChg chg="addSp delSp modSp">
        <pc:chgData name="Dugan, Brendan Joseph" userId="S::bjdugan@iu.edu::ac030094-7028-441a-8b14-9594b0586d8e" providerId="AD" clId="Web-{EE49E333-FF9A-49A5-89E7-EE6F23FD0442}" dt="2024-03-16T20:45:03.938" v="28" actId="1076"/>
        <pc:sldMkLst>
          <pc:docMk/>
          <pc:sldMk cId="3985432431" sldId="395"/>
        </pc:sldMkLst>
        <pc:spChg chg="del">
          <ac:chgData name="Dugan, Brendan Joseph" userId="S::bjdugan@iu.edu::ac030094-7028-441a-8b14-9594b0586d8e" providerId="AD" clId="Web-{EE49E333-FF9A-49A5-89E7-EE6F23FD0442}" dt="2024-03-16T20:44:18.327" v="15"/>
          <ac:spMkLst>
            <pc:docMk/>
            <pc:sldMk cId="3985432431" sldId="395"/>
            <ac:spMk id="3" creationId="{56737DC6-3AD9-868B-FDCE-ACC44130D4BA}"/>
          </ac:spMkLst>
        </pc:spChg>
        <pc:spChg chg="add del mod">
          <ac:chgData name="Dugan, Brendan Joseph" userId="S::bjdugan@iu.edu::ac030094-7028-441a-8b14-9594b0586d8e" providerId="AD" clId="Web-{EE49E333-FF9A-49A5-89E7-EE6F23FD0442}" dt="2024-03-16T20:44:24.608" v="17"/>
          <ac:spMkLst>
            <pc:docMk/>
            <pc:sldMk cId="3985432431" sldId="395"/>
            <ac:spMk id="4" creationId="{C6087F0C-B83E-1C69-B0BB-BD0685AEF303}"/>
          </ac:spMkLst>
        </pc:spChg>
        <pc:spChg chg="add del mod">
          <ac:chgData name="Dugan, Brendan Joseph" userId="S::bjdugan@iu.edu::ac030094-7028-441a-8b14-9594b0586d8e" providerId="AD" clId="Web-{EE49E333-FF9A-49A5-89E7-EE6F23FD0442}" dt="2024-03-16T20:44:25.765" v="18"/>
          <ac:spMkLst>
            <pc:docMk/>
            <pc:sldMk cId="3985432431" sldId="395"/>
            <ac:spMk id="6" creationId="{8BF531E1-CA60-B205-CCEB-58FF77DEE917}"/>
          </ac:spMkLst>
        </pc:spChg>
        <pc:picChg chg="del">
          <ac:chgData name="Dugan, Brendan Joseph" userId="S::bjdugan@iu.edu::ac030094-7028-441a-8b14-9594b0586d8e" providerId="AD" clId="Web-{EE49E333-FF9A-49A5-89E7-EE6F23FD0442}" dt="2024-03-16T20:44:19.155" v="16"/>
          <ac:picMkLst>
            <pc:docMk/>
            <pc:sldMk cId="3985432431" sldId="395"/>
            <ac:picMk id="7" creationId="{F3E09C32-05D2-0B2B-043C-18194359FB00}"/>
          </ac:picMkLst>
        </pc:picChg>
        <pc:picChg chg="add mod">
          <ac:chgData name="Dugan, Brendan Joseph" userId="S::bjdugan@iu.edu::ac030094-7028-441a-8b14-9594b0586d8e" providerId="AD" clId="Web-{EE49E333-FF9A-49A5-89E7-EE6F23FD0442}" dt="2024-03-16T20:45:03.938" v="28" actId="1076"/>
          <ac:picMkLst>
            <pc:docMk/>
            <pc:sldMk cId="3985432431" sldId="395"/>
            <ac:picMk id="8" creationId="{D515DB3B-BC3F-C8A8-DCE6-D753DD31CACC}"/>
          </ac:picMkLst>
        </pc:picChg>
      </pc:sldChg>
      <pc:sldChg chg="del">
        <pc:chgData name="Dugan, Brendan Joseph" userId="S::bjdugan@iu.edu::ac030094-7028-441a-8b14-9594b0586d8e" providerId="AD" clId="Web-{EE49E333-FF9A-49A5-89E7-EE6F23FD0442}" dt="2024-03-16T20:46:02.159" v="37"/>
        <pc:sldMkLst>
          <pc:docMk/>
          <pc:sldMk cId="2389822457" sldId="396"/>
        </pc:sldMkLst>
      </pc:sldChg>
      <pc:sldChg chg="addSp delSp modSp">
        <pc:chgData name="Dugan, Brendan Joseph" userId="S::bjdugan@iu.edu::ac030094-7028-441a-8b14-9594b0586d8e" providerId="AD" clId="Web-{EE49E333-FF9A-49A5-89E7-EE6F23FD0442}" dt="2024-03-16T20:49:57.620" v="79" actId="1076"/>
        <pc:sldMkLst>
          <pc:docMk/>
          <pc:sldMk cId="1433578196" sldId="397"/>
        </pc:sldMkLst>
        <pc:picChg chg="add mod">
          <ac:chgData name="Dugan, Brendan Joseph" userId="S::bjdugan@iu.edu::ac030094-7028-441a-8b14-9594b0586d8e" providerId="AD" clId="Web-{EE49E333-FF9A-49A5-89E7-EE6F23FD0442}" dt="2024-03-16T20:49:57.620" v="79" actId="1076"/>
          <ac:picMkLst>
            <pc:docMk/>
            <pc:sldMk cId="1433578196" sldId="397"/>
            <ac:picMk id="2" creationId="{740C1E27-F49C-457C-35AE-DE95907AE2BA}"/>
          </ac:picMkLst>
        </pc:picChg>
        <pc:picChg chg="del">
          <ac:chgData name="Dugan, Brendan Joseph" userId="S::bjdugan@iu.edu::ac030094-7028-441a-8b14-9594b0586d8e" providerId="AD" clId="Web-{EE49E333-FF9A-49A5-89E7-EE6F23FD0442}" dt="2024-03-16T20:46:17.159" v="38"/>
          <ac:picMkLst>
            <pc:docMk/>
            <pc:sldMk cId="1433578196" sldId="397"/>
            <ac:picMk id="3" creationId="{E5C0CF2B-A0D4-6140-C52C-3F4B204EC831}"/>
          </ac:picMkLst>
        </pc:picChg>
      </pc:sldChg>
      <pc:sldChg chg="addSp delSp modSp add replId">
        <pc:chgData name="Dugan, Brendan Joseph" userId="S::bjdugan@iu.edu::ac030094-7028-441a-8b14-9594b0586d8e" providerId="AD" clId="Web-{EE49E333-FF9A-49A5-89E7-EE6F23FD0442}" dt="2024-03-16T20:45:44.049" v="36" actId="14100"/>
        <pc:sldMkLst>
          <pc:docMk/>
          <pc:sldMk cId="1665877953" sldId="404"/>
        </pc:sldMkLst>
        <pc:picChg chg="add mod">
          <ac:chgData name="Dugan, Brendan Joseph" userId="S::bjdugan@iu.edu::ac030094-7028-441a-8b14-9594b0586d8e" providerId="AD" clId="Web-{EE49E333-FF9A-49A5-89E7-EE6F23FD0442}" dt="2024-03-16T20:45:44.049" v="36" actId="14100"/>
          <ac:picMkLst>
            <pc:docMk/>
            <pc:sldMk cId="1665877953" sldId="404"/>
            <ac:picMk id="2" creationId="{A6D40736-7117-1AC4-1985-10D05C70640C}"/>
          </ac:picMkLst>
        </pc:picChg>
        <pc:picChg chg="del">
          <ac:chgData name="Dugan, Brendan Joseph" userId="S::bjdugan@iu.edu::ac030094-7028-441a-8b14-9594b0586d8e" providerId="AD" clId="Web-{EE49E333-FF9A-49A5-89E7-EE6F23FD0442}" dt="2024-03-16T20:45:28.048" v="30"/>
          <ac:picMkLst>
            <pc:docMk/>
            <pc:sldMk cId="1665877953" sldId="404"/>
            <ac:picMk id="7" creationId="{24B544DC-0676-1236-840F-A3D4FB1A5CBA}"/>
          </ac:picMkLst>
        </pc:picChg>
      </pc:sldChg>
      <pc:sldChg chg="addSp modSp add replId">
        <pc:chgData name="Dugan, Brendan Joseph" userId="S::bjdugan@iu.edu::ac030094-7028-441a-8b14-9594b0586d8e" providerId="AD" clId="Web-{EE49E333-FF9A-49A5-89E7-EE6F23FD0442}" dt="2024-03-16T20:49:54.854" v="78" actId="1076"/>
        <pc:sldMkLst>
          <pc:docMk/>
          <pc:sldMk cId="3577772517" sldId="405"/>
        </pc:sldMkLst>
        <pc:picChg chg="add mod">
          <ac:chgData name="Dugan, Brendan Joseph" userId="S::bjdugan@iu.edu::ac030094-7028-441a-8b14-9594b0586d8e" providerId="AD" clId="Web-{EE49E333-FF9A-49A5-89E7-EE6F23FD0442}" dt="2024-03-16T20:49:54.854" v="78" actId="1076"/>
          <ac:picMkLst>
            <pc:docMk/>
            <pc:sldMk cId="3577772517" sldId="405"/>
            <ac:picMk id="2" creationId="{3E9A624F-0436-17A4-6632-BB760209D6B2}"/>
          </ac:picMkLst>
        </pc:picChg>
      </pc:sldChg>
      <pc:sldChg chg="addSp modSp add replId">
        <pc:chgData name="Dugan, Brendan Joseph" userId="S::bjdugan@iu.edu::ac030094-7028-441a-8b14-9594b0586d8e" providerId="AD" clId="Web-{EE49E333-FF9A-49A5-89E7-EE6F23FD0442}" dt="2024-03-16T20:49:45.791" v="77" actId="14100"/>
        <pc:sldMkLst>
          <pc:docMk/>
          <pc:sldMk cId="395754824" sldId="406"/>
        </pc:sldMkLst>
        <pc:picChg chg="add mod">
          <ac:chgData name="Dugan, Brendan Joseph" userId="S::bjdugan@iu.edu::ac030094-7028-441a-8b14-9594b0586d8e" providerId="AD" clId="Web-{EE49E333-FF9A-49A5-89E7-EE6F23FD0442}" dt="2024-03-16T20:49:45.791" v="77" actId="14100"/>
          <ac:picMkLst>
            <pc:docMk/>
            <pc:sldMk cId="395754824" sldId="406"/>
            <ac:picMk id="2" creationId="{936A043B-F774-F0FA-FFA0-5B3C9C037DDC}"/>
          </ac:picMkLst>
        </pc:picChg>
      </pc:sldChg>
      <pc:sldChg chg="add replId">
        <pc:chgData name="Dugan, Brendan Joseph" userId="S::bjdugan@iu.edu::ac030094-7028-441a-8b14-9594b0586d8e" providerId="AD" clId="Web-{EE49E333-FF9A-49A5-89E7-EE6F23FD0442}" dt="2024-03-16T20:50:21.449" v="80"/>
        <pc:sldMkLst>
          <pc:docMk/>
          <pc:sldMk cId="2344663832" sldId="407"/>
        </pc:sldMkLst>
      </pc:sldChg>
    </pc:docChg>
  </pc:docChgLst>
  <pc:docChgLst>
    <pc:chgData name="Dugan, Brendan Joseph" userId="S::bjdugan@iu.edu::ac030094-7028-441a-8b14-9594b0586d8e" providerId="AD" clId="Web-{3C3AEC0F-520A-4085-B183-9F471674D594}"/>
    <pc:docChg chg="addSld delSld modSld">
      <pc:chgData name="Dugan, Brendan Joseph" userId="S::bjdugan@iu.edu::ac030094-7028-441a-8b14-9594b0586d8e" providerId="AD" clId="Web-{3C3AEC0F-520A-4085-B183-9F471674D594}" dt="2024-05-14T02:01:35.789" v="926" actId="20577"/>
      <pc:docMkLst>
        <pc:docMk/>
      </pc:docMkLst>
      <pc:sldChg chg="modSp">
        <pc:chgData name="Dugan, Brendan Joseph" userId="S::bjdugan@iu.edu::ac030094-7028-441a-8b14-9594b0586d8e" providerId="AD" clId="Web-{3C3AEC0F-520A-4085-B183-9F471674D594}" dt="2024-05-14T01:14:19.400" v="757" actId="20577"/>
        <pc:sldMkLst>
          <pc:docMk/>
          <pc:sldMk cId="281069886" sldId="341"/>
        </pc:sldMkLst>
        <pc:spChg chg="mod">
          <ac:chgData name="Dugan, Brendan Joseph" userId="S::bjdugan@iu.edu::ac030094-7028-441a-8b14-9594b0586d8e" providerId="AD" clId="Web-{3C3AEC0F-520A-4085-B183-9F471674D594}" dt="2024-05-14T01:14:19.400" v="757" actId="20577"/>
          <ac:spMkLst>
            <pc:docMk/>
            <pc:sldMk cId="281069886" sldId="341"/>
            <ac:spMk id="5" creationId="{193E5E7A-1C72-97D5-9BA4-FAB3D8241625}"/>
          </ac:spMkLst>
        </pc:spChg>
      </pc:sldChg>
      <pc:sldChg chg="del">
        <pc:chgData name="Dugan, Brendan Joseph" userId="S::bjdugan@iu.edu::ac030094-7028-441a-8b14-9594b0586d8e" providerId="AD" clId="Web-{3C3AEC0F-520A-4085-B183-9F471674D594}" dt="2024-05-14T00:21:37.382" v="3"/>
        <pc:sldMkLst>
          <pc:docMk/>
          <pc:sldMk cId="3835039380" sldId="364"/>
        </pc:sldMkLst>
      </pc:sldChg>
      <pc:sldChg chg="modCm">
        <pc:chgData name="Dugan, Brendan Joseph" userId="S::bjdugan@iu.edu::ac030094-7028-441a-8b14-9594b0586d8e" providerId="AD" clId="Web-{3C3AEC0F-520A-4085-B183-9F471674D594}" dt="2024-05-14T01:37:08.771" v="758"/>
        <pc:sldMkLst>
          <pc:docMk/>
          <pc:sldMk cId="2705503048" sldId="387"/>
        </pc:sldMkLst>
        <pc:extLst>
          <p:ext xmlns:p="http://schemas.openxmlformats.org/presentationml/2006/main" uri="{D6D511B9-2390-475A-947B-AFAB55BFBCF1}">
            <pc226:cmChg xmlns:pc226="http://schemas.microsoft.com/office/powerpoint/2022/06/main/command" chg="">
              <pc226:chgData name="Dugan, Brendan Joseph" userId="S::bjdugan@iu.edu::ac030094-7028-441a-8b14-9594b0586d8e" providerId="AD" clId="Web-{3C3AEC0F-520A-4085-B183-9F471674D594}" dt="2024-05-14T01:37:08.771" v="758"/>
              <pc2:cmMkLst xmlns:pc2="http://schemas.microsoft.com/office/powerpoint/2019/9/main/command">
                <pc:docMk/>
                <pc:sldMk cId="2705503048" sldId="387"/>
                <pc2:cmMk id="{0D9FC816-A690-418D-8B56-867EB5205CB3}"/>
              </pc2:cmMkLst>
              <pc226:cmRplyChg chg="mod modRxn">
                <pc226:chgData name="Dugan, Brendan Joseph" userId="S::bjdugan@iu.edu::ac030094-7028-441a-8b14-9594b0586d8e" providerId="AD" clId="Web-{3C3AEC0F-520A-4085-B183-9F471674D594}" dt="2024-05-14T01:37:08.771" v="758"/>
                <pc2:cmRplyMkLst xmlns:pc2="http://schemas.microsoft.com/office/powerpoint/2019/9/main/command">
                  <pc:docMk/>
                  <pc:sldMk cId="2705503048" sldId="387"/>
                  <pc2:cmMk id="{0D9FC816-A690-418D-8B56-867EB5205CB3}"/>
                  <pc2:cmRplyMk id="{1CCE5D8F-B758-4042-AB86-9BC05EA85412}"/>
                </pc2:cmRplyMkLst>
              </pc226:cmRplyChg>
            </pc226:cmChg>
          </p:ext>
        </pc:extLst>
      </pc:sldChg>
      <pc:sldChg chg="modSp">
        <pc:chgData name="Dugan, Brendan Joseph" userId="S::bjdugan@iu.edu::ac030094-7028-441a-8b14-9594b0586d8e" providerId="AD" clId="Web-{3C3AEC0F-520A-4085-B183-9F471674D594}" dt="2024-05-14T01:11:17.990" v="699" actId="20577"/>
        <pc:sldMkLst>
          <pc:docMk/>
          <pc:sldMk cId="2783479415" sldId="413"/>
        </pc:sldMkLst>
        <pc:spChg chg="mod">
          <ac:chgData name="Dugan, Brendan Joseph" userId="S::bjdugan@iu.edu::ac030094-7028-441a-8b14-9594b0586d8e" providerId="AD" clId="Web-{3C3AEC0F-520A-4085-B183-9F471674D594}" dt="2024-05-14T01:11:17.990" v="699" actId="20577"/>
          <ac:spMkLst>
            <pc:docMk/>
            <pc:sldMk cId="2783479415" sldId="413"/>
            <ac:spMk id="4" creationId="{D3548EE3-074F-4EAC-378A-84FC5ECD2874}"/>
          </ac:spMkLst>
        </pc:spChg>
      </pc:sldChg>
      <pc:sldChg chg="addSp delSp modSp del">
        <pc:chgData name="Dugan, Brendan Joseph" userId="S::bjdugan@iu.edu::ac030094-7028-441a-8b14-9594b0586d8e" providerId="AD" clId="Web-{3C3AEC0F-520A-4085-B183-9F471674D594}" dt="2024-05-14T00:21:47.226" v="4"/>
        <pc:sldMkLst>
          <pc:docMk/>
          <pc:sldMk cId="1831944077" sldId="415"/>
        </pc:sldMkLst>
        <pc:spChg chg="add del mod">
          <ac:chgData name="Dugan, Brendan Joseph" userId="S::bjdugan@iu.edu::ac030094-7028-441a-8b14-9594b0586d8e" providerId="AD" clId="Web-{3C3AEC0F-520A-4085-B183-9F471674D594}" dt="2024-05-14T00:21:21.147" v="1"/>
          <ac:spMkLst>
            <pc:docMk/>
            <pc:sldMk cId="1831944077" sldId="415"/>
            <ac:spMk id="3" creationId="{E44C0DA7-7B52-7917-0C5C-6C452EA5ED77}"/>
          </ac:spMkLst>
        </pc:spChg>
        <pc:picChg chg="del">
          <ac:chgData name="Dugan, Brendan Joseph" userId="S::bjdugan@iu.edu::ac030094-7028-441a-8b14-9594b0586d8e" providerId="AD" clId="Web-{3C3AEC0F-520A-4085-B183-9F471674D594}" dt="2024-05-14T00:21:18.850" v="0"/>
          <ac:picMkLst>
            <pc:docMk/>
            <pc:sldMk cId="1831944077" sldId="415"/>
            <ac:picMk id="7" creationId="{CF7101BA-ABCE-E2CA-E5F9-D0DC217EEF74}"/>
          </ac:picMkLst>
        </pc:picChg>
      </pc:sldChg>
      <pc:sldChg chg="modSp">
        <pc:chgData name="Dugan, Brendan Joseph" userId="S::bjdugan@iu.edu::ac030094-7028-441a-8b14-9594b0586d8e" providerId="AD" clId="Web-{3C3AEC0F-520A-4085-B183-9F471674D594}" dt="2024-05-14T01:37:44.210" v="759" actId="20577"/>
        <pc:sldMkLst>
          <pc:docMk/>
          <pc:sldMk cId="527205394" sldId="416"/>
        </pc:sldMkLst>
        <pc:spChg chg="mod">
          <ac:chgData name="Dugan, Brendan Joseph" userId="S::bjdugan@iu.edu::ac030094-7028-441a-8b14-9594b0586d8e" providerId="AD" clId="Web-{3C3AEC0F-520A-4085-B183-9F471674D594}" dt="2024-05-14T01:37:44.210" v="759" actId="20577"/>
          <ac:spMkLst>
            <pc:docMk/>
            <pc:sldMk cId="527205394" sldId="416"/>
            <ac:spMk id="5" creationId="{444C2E59-9F0E-9A16-96DE-15C1A70A8E93}"/>
          </ac:spMkLst>
        </pc:spChg>
      </pc:sldChg>
      <pc:sldChg chg="del">
        <pc:chgData name="Dugan, Brendan Joseph" userId="S::bjdugan@iu.edu::ac030094-7028-441a-8b14-9594b0586d8e" providerId="AD" clId="Web-{3C3AEC0F-520A-4085-B183-9F471674D594}" dt="2024-05-14T00:29:53.313" v="201"/>
        <pc:sldMkLst>
          <pc:docMk/>
          <pc:sldMk cId="2421243116" sldId="417"/>
        </pc:sldMkLst>
      </pc:sldChg>
      <pc:sldChg chg="addSp delSp modSp new mod modClrScheme chgLayout">
        <pc:chgData name="Dugan, Brendan Joseph" userId="S::bjdugan@iu.edu::ac030094-7028-441a-8b14-9594b0586d8e" providerId="AD" clId="Web-{3C3AEC0F-520A-4085-B183-9F471674D594}" dt="2024-05-14T01:52:51.560" v="886" actId="20577"/>
        <pc:sldMkLst>
          <pc:docMk/>
          <pc:sldMk cId="1416823869" sldId="430"/>
        </pc:sldMkLst>
        <pc:spChg chg="mod ord">
          <ac:chgData name="Dugan, Brendan Joseph" userId="S::bjdugan@iu.edu::ac030094-7028-441a-8b14-9594b0586d8e" providerId="AD" clId="Web-{3C3AEC0F-520A-4085-B183-9F471674D594}" dt="2024-05-14T00:57:53.535" v="487" actId="20577"/>
          <ac:spMkLst>
            <pc:docMk/>
            <pc:sldMk cId="1416823869" sldId="430"/>
            <ac:spMk id="2" creationId="{3A89442D-38DC-901E-C46F-DF9296EA5EAD}"/>
          </ac:spMkLst>
        </pc:spChg>
        <pc:spChg chg="mod ord">
          <ac:chgData name="Dugan, Brendan Joseph" userId="S::bjdugan@iu.edu::ac030094-7028-441a-8b14-9594b0586d8e" providerId="AD" clId="Web-{3C3AEC0F-520A-4085-B183-9F471674D594}" dt="2024-05-14T01:52:51.560" v="886" actId="20577"/>
          <ac:spMkLst>
            <pc:docMk/>
            <pc:sldMk cId="1416823869" sldId="430"/>
            <ac:spMk id="3" creationId="{FAAB446E-97B1-FF76-F8F6-6B17DEADB6D2}"/>
          </ac:spMkLst>
        </pc:spChg>
        <pc:spChg chg="del">
          <ac:chgData name="Dugan, Brendan Joseph" userId="S::bjdugan@iu.edu::ac030094-7028-441a-8b14-9594b0586d8e" providerId="AD" clId="Web-{3C3AEC0F-520A-4085-B183-9F471674D594}" dt="2024-05-14T00:21:59.960" v="5"/>
          <ac:spMkLst>
            <pc:docMk/>
            <pc:sldMk cId="1416823869" sldId="430"/>
            <ac:spMk id="4" creationId="{0416B3BC-5540-742A-5873-C31C19D892B9}"/>
          </ac:spMkLst>
        </pc:spChg>
        <pc:spChg chg="add mod ord">
          <ac:chgData name="Dugan, Brendan Joseph" userId="S::bjdugan@iu.edu::ac030094-7028-441a-8b14-9594b0586d8e" providerId="AD" clId="Web-{3C3AEC0F-520A-4085-B183-9F471674D594}" dt="2024-05-14T00:21:59.960" v="5"/>
          <ac:spMkLst>
            <pc:docMk/>
            <pc:sldMk cId="1416823869" sldId="430"/>
            <ac:spMk id="5" creationId="{7C15F469-9C09-5FC7-01AE-5D8F422737C8}"/>
          </ac:spMkLst>
        </pc:spChg>
        <pc:spChg chg="add del mod">
          <ac:chgData name="Dugan, Brendan Joseph" userId="S::bjdugan@iu.edu::ac030094-7028-441a-8b14-9594b0586d8e" providerId="AD" clId="Web-{3C3AEC0F-520A-4085-B183-9F471674D594}" dt="2024-05-14T00:24:46.635" v="46"/>
          <ac:spMkLst>
            <pc:docMk/>
            <pc:sldMk cId="1416823869" sldId="430"/>
            <ac:spMk id="6" creationId="{9EBF485B-9A79-6FEE-1625-2F4F1106D991}"/>
          </ac:spMkLst>
        </pc:spChg>
      </pc:sldChg>
      <pc:sldChg chg="modSp add replId">
        <pc:chgData name="Dugan, Brendan Joseph" userId="S::bjdugan@iu.edu::ac030094-7028-441a-8b14-9594b0586d8e" providerId="AD" clId="Web-{3C3AEC0F-520A-4085-B183-9F471674D594}" dt="2024-05-14T01:52:42.998" v="884" actId="20577"/>
        <pc:sldMkLst>
          <pc:docMk/>
          <pc:sldMk cId="1539485893" sldId="431"/>
        </pc:sldMkLst>
        <pc:spChg chg="mod">
          <ac:chgData name="Dugan, Brendan Joseph" userId="S::bjdugan@iu.edu::ac030094-7028-441a-8b14-9594b0586d8e" providerId="AD" clId="Web-{3C3AEC0F-520A-4085-B183-9F471674D594}" dt="2024-05-14T00:57:13.081" v="468" actId="20577"/>
          <ac:spMkLst>
            <pc:docMk/>
            <pc:sldMk cId="1539485893" sldId="431"/>
            <ac:spMk id="2" creationId="{3A89442D-38DC-901E-C46F-DF9296EA5EAD}"/>
          </ac:spMkLst>
        </pc:spChg>
        <pc:spChg chg="mod">
          <ac:chgData name="Dugan, Brendan Joseph" userId="S::bjdugan@iu.edu::ac030094-7028-441a-8b14-9594b0586d8e" providerId="AD" clId="Web-{3C3AEC0F-520A-4085-B183-9F471674D594}" dt="2024-05-14T01:52:42.998" v="884" actId="20577"/>
          <ac:spMkLst>
            <pc:docMk/>
            <pc:sldMk cId="1539485893" sldId="431"/>
            <ac:spMk id="3" creationId="{FAAB446E-97B1-FF76-F8F6-6B17DEADB6D2}"/>
          </ac:spMkLst>
        </pc:spChg>
      </pc:sldChg>
      <pc:sldChg chg="modSp add replId">
        <pc:chgData name="Dugan, Brendan Joseph" userId="S::bjdugan@iu.edu::ac030094-7028-441a-8b14-9594b0586d8e" providerId="AD" clId="Web-{3C3AEC0F-520A-4085-B183-9F471674D594}" dt="2024-05-14T01:52:35.435" v="882" actId="20577"/>
        <pc:sldMkLst>
          <pc:docMk/>
          <pc:sldMk cId="193894365" sldId="432"/>
        </pc:sldMkLst>
        <pc:spChg chg="mod">
          <ac:chgData name="Dugan, Brendan Joseph" userId="S::bjdugan@iu.edu::ac030094-7028-441a-8b14-9594b0586d8e" providerId="AD" clId="Web-{3C3AEC0F-520A-4085-B183-9F471674D594}" dt="2024-05-14T01:02:28.165" v="552" actId="20577"/>
          <ac:spMkLst>
            <pc:docMk/>
            <pc:sldMk cId="193894365" sldId="432"/>
            <ac:spMk id="2" creationId="{3A89442D-38DC-901E-C46F-DF9296EA5EAD}"/>
          </ac:spMkLst>
        </pc:spChg>
        <pc:spChg chg="mod">
          <ac:chgData name="Dugan, Brendan Joseph" userId="S::bjdugan@iu.edu::ac030094-7028-441a-8b14-9594b0586d8e" providerId="AD" clId="Web-{3C3AEC0F-520A-4085-B183-9F471674D594}" dt="2024-05-14T01:52:35.435" v="882" actId="20577"/>
          <ac:spMkLst>
            <pc:docMk/>
            <pc:sldMk cId="193894365" sldId="432"/>
            <ac:spMk id="3" creationId="{FAAB446E-97B1-FF76-F8F6-6B17DEADB6D2}"/>
          </ac:spMkLst>
        </pc:spChg>
      </pc:sldChg>
      <pc:sldChg chg="addSp delSp modSp add del replId">
        <pc:chgData name="Dugan, Brendan Joseph" userId="S::bjdugan@iu.edu::ac030094-7028-441a-8b14-9594b0586d8e" providerId="AD" clId="Web-{3C3AEC0F-520A-4085-B183-9F471674D594}" dt="2024-05-14T01:04:29.152" v="583"/>
        <pc:sldMkLst>
          <pc:docMk/>
          <pc:sldMk cId="416090565" sldId="433"/>
        </pc:sldMkLst>
        <pc:spChg chg="del mod">
          <ac:chgData name="Dugan, Brendan Joseph" userId="S::bjdugan@iu.edu::ac030094-7028-441a-8b14-9594b0586d8e" providerId="AD" clId="Web-{3C3AEC0F-520A-4085-B183-9F471674D594}" dt="2024-05-14T01:03:02.478" v="569"/>
          <ac:spMkLst>
            <pc:docMk/>
            <pc:sldMk cId="416090565" sldId="433"/>
            <ac:spMk id="2" creationId="{3A89442D-38DC-901E-C46F-DF9296EA5EAD}"/>
          </ac:spMkLst>
        </pc:spChg>
        <pc:spChg chg="mod">
          <ac:chgData name="Dugan, Brendan Joseph" userId="S::bjdugan@iu.edu::ac030094-7028-441a-8b14-9594b0586d8e" providerId="AD" clId="Web-{3C3AEC0F-520A-4085-B183-9F471674D594}" dt="2024-05-14T00:36:44.931" v="302" actId="20577"/>
          <ac:spMkLst>
            <pc:docMk/>
            <pc:sldMk cId="416090565" sldId="433"/>
            <ac:spMk id="3" creationId="{FAAB446E-97B1-FF76-F8F6-6B17DEADB6D2}"/>
          </ac:spMkLst>
        </pc:spChg>
        <pc:spChg chg="add del mod">
          <ac:chgData name="Dugan, Brendan Joseph" userId="S::bjdugan@iu.edu::ac030094-7028-441a-8b14-9594b0586d8e" providerId="AD" clId="Web-{3C3AEC0F-520A-4085-B183-9F471674D594}" dt="2024-05-14T01:03:20.416" v="572"/>
          <ac:spMkLst>
            <pc:docMk/>
            <pc:sldMk cId="416090565" sldId="433"/>
            <ac:spMk id="6" creationId="{9238B296-BC3F-F0D6-8DFB-C3E51D00DC15}"/>
          </ac:spMkLst>
        </pc:spChg>
        <pc:spChg chg="add del mod">
          <ac:chgData name="Dugan, Brendan Joseph" userId="S::bjdugan@iu.edu::ac030094-7028-441a-8b14-9594b0586d8e" providerId="AD" clId="Web-{3C3AEC0F-520A-4085-B183-9F471674D594}" dt="2024-05-14T01:03:44.714" v="575"/>
          <ac:spMkLst>
            <pc:docMk/>
            <pc:sldMk cId="416090565" sldId="433"/>
            <ac:spMk id="8" creationId="{42BE200D-208E-9191-74E6-AC59657814E0}"/>
          </ac:spMkLst>
        </pc:spChg>
        <pc:spChg chg="add mod">
          <ac:chgData name="Dugan, Brendan Joseph" userId="S::bjdugan@iu.edu::ac030094-7028-441a-8b14-9594b0586d8e" providerId="AD" clId="Web-{3C3AEC0F-520A-4085-B183-9F471674D594}" dt="2024-05-14T01:04:06.886" v="579" actId="1076"/>
          <ac:spMkLst>
            <pc:docMk/>
            <pc:sldMk cId="416090565" sldId="433"/>
            <ac:spMk id="10" creationId="{CC70C2FB-4A8B-563D-5EDF-89EF0665E4B1}"/>
          </ac:spMkLst>
        </pc:spChg>
      </pc:sldChg>
      <pc:sldChg chg="modSp add replId">
        <pc:chgData name="Dugan, Brendan Joseph" userId="S::bjdugan@iu.edu::ac030094-7028-441a-8b14-9594b0586d8e" providerId="AD" clId="Web-{3C3AEC0F-520A-4085-B183-9F471674D594}" dt="2024-05-14T02:01:35.789" v="926" actId="20577"/>
        <pc:sldMkLst>
          <pc:docMk/>
          <pc:sldMk cId="82173194" sldId="434"/>
        </pc:sldMkLst>
        <pc:spChg chg="mod">
          <ac:chgData name="Dugan, Brendan Joseph" userId="S::bjdugan@iu.edu::ac030094-7028-441a-8b14-9594b0586d8e" providerId="AD" clId="Web-{3C3AEC0F-520A-4085-B183-9F471674D594}" dt="2024-05-14T00:55:02.969" v="431" actId="20577"/>
          <ac:spMkLst>
            <pc:docMk/>
            <pc:sldMk cId="82173194" sldId="434"/>
            <ac:spMk id="2" creationId="{3A89442D-38DC-901E-C46F-DF9296EA5EAD}"/>
          </ac:spMkLst>
        </pc:spChg>
        <pc:spChg chg="mod">
          <ac:chgData name="Dugan, Brendan Joseph" userId="S::bjdugan@iu.edu::ac030094-7028-441a-8b14-9594b0586d8e" providerId="AD" clId="Web-{3C3AEC0F-520A-4085-B183-9F471674D594}" dt="2024-05-14T02:01:35.789" v="926" actId="20577"/>
          <ac:spMkLst>
            <pc:docMk/>
            <pc:sldMk cId="82173194" sldId="434"/>
            <ac:spMk id="3" creationId="{FAAB446E-97B1-FF76-F8F6-6B17DEADB6D2}"/>
          </ac:spMkLst>
        </pc:spChg>
      </pc:sldChg>
      <pc:sldChg chg="addSp modSp add replId">
        <pc:chgData name="Dugan, Brendan Joseph" userId="S::bjdugan@iu.edu::ac030094-7028-441a-8b14-9594b0586d8e" providerId="AD" clId="Web-{3C3AEC0F-520A-4085-B183-9F471674D594}" dt="2024-05-14T01:55:00.563" v="915" actId="1076"/>
        <pc:sldMkLst>
          <pc:docMk/>
          <pc:sldMk cId="2204279041" sldId="435"/>
        </pc:sldMkLst>
        <pc:spChg chg="mod">
          <ac:chgData name="Dugan, Brendan Joseph" userId="S::bjdugan@iu.edu::ac030094-7028-441a-8b14-9594b0586d8e" providerId="AD" clId="Web-{3C3AEC0F-520A-4085-B183-9F471674D594}" dt="2024-05-14T01:06:59.342" v="588" actId="20577"/>
          <ac:spMkLst>
            <pc:docMk/>
            <pc:sldMk cId="2204279041" sldId="435"/>
            <ac:spMk id="2" creationId="{3A89442D-38DC-901E-C46F-DF9296EA5EAD}"/>
          </ac:spMkLst>
        </pc:spChg>
        <pc:spChg chg="mod">
          <ac:chgData name="Dugan, Brendan Joseph" userId="S::bjdugan@iu.edu::ac030094-7028-441a-8b14-9594b0586d8e" providerId="AD" clId="Web-{3C3AEC0F-520A-4085-B183-9F471674D594}" dt="2024-05-14T00:54:20.906" v="423" actId="20577"/>
          <ac:spMkLst>
            <pc:docMk/>
            <pc:sldMk cId="2204279041" sldId="435"/>
            <ac:spMk id="3" creationId="{FAAB446E-97B1-FF76-F8F6-6B17DEADB6D2}"/>
          </ac:spMkLst>
        </pc:spChg>
        <pc:spChg chg="add mod">
          <ac:chgData name="Dugan, Brendan Joseph" userId="S::bjdugan@iu.edu::ac030094-7028-441a-8b14-9594b0586d8e" providerId="AD" clId="Web-{3C3AEC0F-520A-4085-B183-9F471674D594}" dt="2024-05-14T01:55:00.563" v="915" actId="1076"/>
          <ac:spMkLst>
            <pc:docMk/>
            <pc:sldMk cId="2204279041" sldId="435"/>
            <ac:spMk id="4" creationId="{1CAB9146-1E51-CEE8-F89A-3204E9A35797}"/>
          </ac:spMkLst>
        </pc:spChg>
      </pc:sldChg>
      <pc:sldChg chg="modSp add replId">
        <pc:chgData name="Dugan, Brendan Joseph" userId="S::bjdugan@iu.edu::ac030094-7028-441a-8b14-9594b0586d8e" providerId="AD" clId="Web-{3C3AEC0F-520A-4085-B183-9F471674D594}" dt="2024-05-14T01:52:27.560" v="880" actId="20577"/>
        <pc:sldMkLst>
          <pc:docMk/>
          <pc:sldMk cId="3066437188" sldId="436"/>
        </pc:sldMkLst>
        <pc:spChg chg="mod">
          <ac:chgData name="Dugan, Brendan Joseph" userId="S::bjdugan@iu.edu::ac030094-7028-441a-8b14-9594b0586d8e" providerId="AD" clId="Web-{3C3AEC0F-520A-4085-B183-9F471674D594}" dt="2024-05-14T01:04:42.043" v="586" actId="20577"/>
          <ac:spMkLst>
            <pc:docMk/>
            <pc:sldMk cId="3066437188" sldId="436"/>
            <ac:spMk id="2" creationId="{3A89442D-38DC-901E-C46F-DF9296EA5EAD}"/>
          </ac:spMkLst>
        </pc:spChg>
        <pc:spChg chg="mod">
          <ac:chgData name="Dugan, Brendan Joseph" userId="S::bjdugan@iu.edu::ac030094-7028-441a-8b14-9594b0586d8e" providerId="AD" clId="Web-{3C3AEC0F-520A-4085-B183-9F471674D594}" dt="2024-05-14T01:52:27.560" v="880" actId="20577"/>
          <ac:spMkLst>
            <pc:docMk/>
            <pc:sldMk cId="3066437188" sldId="436"/>
            <ac:spMk id="3" creationId="{FAAB446E-97B1-FF76-F8F6-6B17DEADB6D2}"/>
          </ac:spMkLst>
        </pc:spChg>
      </pc:sldChg>
    </pc:docChg>
  </pc:docChgLst>
  <pc:docChgLst>
    <pc:chgData name="Tsao, Yih" userId="S::yihtsao@iu.edu::6087b829-268a-456c-8c84-66dbad78e468" providerId="AD" clId="Web-{CD0EC113-FBE2-40A2-6E28-43FF92F73DD5}"/>
    <pc:docChg chg="modSld">
      <pc:chgData name="Tsao, Yih" userId="S::yihtsao@iu.edu::6087b829-268a-456c-8c84-66dbad78e468" providerId="AD" clId="Web-{CD0EC113-FBE2-40A2-6E28-43FF92F73DD5}" dt="2024-03-15T20:36:19.414" v="5" actId="20577"/>
      <pc:docMkLst>
        <pc:docMk/>
      </pc:docMkLst>
      <pc:sldChg chg="modSp">
        <pc:chgData name="Tsao, Yih" userId="S::yihtsao@iu.edu::6087b829-268a-456c-8c84-66dbad78e468" providerId="AD" clId="Web-{CD0EC113-FBE2-40A2-6E28-43FF92F73DD5}" dt="2024-03-15T20:36:19.414" v="5" actId="20577"/>
        <pc:sldMkLst>
          <pc:docMk/>
          <pc:sldMk cId="3563981205" sldId="380"/>
        </pc:sldMkLst>
        <pc:spChg chg="mod">
          <ac:chgData name="Tsao, Yih" userId="S::yihtsao@iu.edu::6087b829-268a-456c-8c84-66dbad78e468" providerId="AD" clId="Web-{CD0EC113-FBE2-40A2-6E28-43FF92F73DD5}" dt="2024-03-15T20:36:19.414" v="5" actId="20577"/>
          <ac:spMkLst>
            <pc:docMk/>
            <pc:sldMk cId="3563981205" sldId="380"/>
            <ac:spMk id="7" creationId="{3EA21C78-6D77-40AC-AB11-78B11D7254F4}"/>
          </ac:spMkLst>
        </pc:spChg>
      </pc:sldChg>
    </pc:docChg>
  </pc:docChgLst>
  <pc:docChgLst>
    <pc:chgData name="Zhang, Xiaoxia" userId="S::xz80@iu.edu::5a257a3f-2412-47aa-91ed-afb232abe767" providerId="AD" clId="Web-{7A41A94A-3607-A9C3-9BBF-971905A1A634}"/>
    <pc:docChg chg="addSld delSld modSld sldOrd">
      <pc:chgData name="Zhang, Xiaoxia" userId="S::xz80@iu.edu::5a257a3f-2412-47aa-91ed-afb232abe767" providerId="AD" clId="Web-{7A41A94A-3607-A9C3-9BBF-971905A1A634}" dt="2024-03-17T01:16:18.732" v="351" actId="20577"/>
      <pc:docMkLst>
        <pc:docMk/>
      </pc:docMkLst>
      <pc:sldChg chg="modSp ord">
        <pc:chgData name="Zhang, Xiaoxia" userId="S::xz80@iu.edu::5a257a3f-2412-47aa-91ed-afb232abe767" providerId="AD" clId="Web-{7A41A94A-3607-A9C3-9BBF-971905A1A634}" dt="2024-03-16T21:15:32.194" v="235" actId="20577"/>
        <pc:sldMkLst>
          <pc:docMk/>
          <pc:sldMk cId="2188045739" sldId="260"/>
        </pc:sldMkLst>
        <pc:spChg chg="mod">
          <ac:chgData name="Zhang, Xiaoxia" userId="S::xz80@iu.edu::5a257a3f-2412-47aa-91ed-afb232abe767" providerId="AD" clId="Web-{7A41A94A-3607-A9C3-9BBF-971905A1A634}" dt="2024-03-16T15:11:07.464" v="181" actId="20577"/>
          <ac:spMkLst>
            <pc:docMk/>
            <pc:sldMk cId="2188045739" sldId="260"/>
            <ac:spMk id="4" creationId="{C6E1A1AB-5F56-43B5-BCF7-84F9FFAF067B}"/>
          </ac:spMkLst>
        </pc:spChg>
        <pc:spChg chg="mod">
          <ac:chgData name="Zhang, Xiaoxia" userId="S::xz80@iu.edu::5a257a3f-2412-47aa-91ed-afb232abe767" providerId="AD" clId="Web-{7A41A94A-3607-A9C3-9BBF-971905A1A634}" dt="2024-03-16T21:15:32.194" v="235" actId="20577"/>
          <ac:spMkLst>
            <pc:docMk/>
            <pc:sldMk cId="2188045739" sldId="260"/>
            <ac:spMk id="5" creationId="{3D78A582-BC4E-4B45-AC83-6E7E0AD56006}"/>
          </ac:spMkLst>
        </pc:spChg>
      </pc:sldChg>
      <pc:sldChg chg="modSp">
        <pc:chgData name="Zhang, Xiaoxia" userId="S::xz80@iu.edu::5a257a3f-2412-47aa-91ed-afb232abe767" providerId="AD" clId="Web-{7A41A94A-3607-A9C3-9BBF-971905A1A634}" dt="2024-03-17T00:53:49.531" v="325" actId="20577"/>
        <pc:sldMkLst>
          <pc:docMk/>
          <pc:sldMk cId="2391604054" sldId="357"/>
        </pc:sldMkLst>
        <pc:spChg chg="mod">
          <ac:chgData name="Zhang, Xiaoxia" userId="S::xz80@iu.edu::5a257a3f-2412-47aa-91ed-afb232abe767" providerId="AD" clId="Web-{7A41A94A-3607-A9C3-9BBF-971905A1A634}" dt="2024-03-17T00:53:49.531" v="325" actId="20577"/>
          <ac:spMkLst>
            <pc:docMk/>
            <pc:sldMk cId="2391604054" sldId="357"/>
            <ac:spMk id="4" creationId="{00000000-0000-0000-0000-000000000000}"/>
          </ac:spMkLst>
        </pc:spChg>
      </pc:sldChg>
      <pc:sldChg chg="modSp">
        <pc:chgData name="Zhang, Xiaoxia" userId="S::xz80@iu.edu::5a257a3f-2412-47aa-91ed-afb232abe767" providerId="AD" clId="Web-{7A41A94A-3607-A9C3-9BBF-971905A1A634}" dt="2024-03-17T01:16:18.732" v="351" actId="20577"/>
        <pc:sldMkLst>
          <pc:docMk/>
          <pc:sldMk cId="4037335534" sldId="386"/>
        </pc:sldMkLst>
        <pc:spChg chg="mod">
          <ac:chgData name="Zhang, Xiaoxia" userId="S::xz80@iu.edu::5a257a3f-2412-47aa-91ed-afb232abe767" providerId="AD" clId="Web-{7A41A94A-3607-A9C3-9BBF-971905A1A634}" dt="2024-03-17T01:16:18.732" v="351" actId="20577"/>
          <ac:spMkLst>
            <pc:docMk/>
            <pc:sldMk cId="4037335534" sldId="386"/>
            <ac:spMk id="4" creationId="{2D66DF35-E792-28D1-A2FA-4AEEE883BDCF}"/>
          </ac:spMkLst>
        </pc:spChg>
      </pc:sldChg>
      <pc:sldChg chg="modSp">
        <pc:chgData name="Zhang, Xiaoxia" userId="S::xz80@iu.edu::5a257a3f-2412-47aa-91ed-afb232abe767" providerId="AD" clId="Web-{7A41A94A-3607-A9C3-9BBF-971905A1A634}" dt="2024-03-17T00:47:21.704" v="236" actId="1076"/>
        <pc:sldMkLst>
          <pc:docMk/>
          <pc:sldMk cId="772985224" sldId="399"/>
        </pc:sldMkLst>
        <pc:spChg chg="mod">
          <ac:chgData name="Zhang, Xiaoxia" userId="S::xz80@iu.edu::5a257a3f-2412-47aa-91ed-afb232abe767" providerId="AD" clId="Web-{7A41A94A-3607-A9C3-9BBF-971905A1A634}" dt="2024-03-16T15:10:51.401" v="180" actId="14100"/>
          <ac:spMkLst>
            <pc:docMk/>
            <pc:sldMk cId="772985224" sldId="399"/>
            <ac:spMk id="2" creationId="{59792E35-101C-55CA-DED1-8E2C5EDD4B34}"/>
          </ac:spMkLst>
        </pc:spChg>
        <pc:spChg chg="mod">
          <ac:chgData name="Zhang, Xiaoxia" userId="S::xz80@iu.edu::5a257a3f-2412-47aa-91ed-afb232abe767" providerId="AD" clId="Web-{7A41A94A-3607-A9C3-9BBF-971905A1A634}" dt="2024-03-16T15:22:40.450" v="231" actId="20577"/>
          <ac:spMkLst>
            <pc:docMk/>
            <pc:sldMk cId="772985224" sldId="399"/>
            <ac:spMk id="3" creationId="{5510E71A-2A57-F1BF-D326-BE452AF98B01}"/>
          </ac:spMkLst>
        </pc:spChg>
        <pc:spChg chg="mod">
          <ac:chgData name="Zhang, Xiaoxia" userId="S::xz80@iu.edu::5a257a3f-2412-47aa-91ed-afb232abe767" providerId="AD" clId="Web-{7A41A94A-3607-A9C3-9BBF-971905A1A634}" dt="2024-03-17T00:47:21.704" v="236" actId="1076"/>
          <ac:spMkLst>
            <pc:docMk/>
            <pc:sldMk cId="772985224" sldId="399"/>
            <ac:spMk id="6" creationId="{EB247D69-EB02-4429-75BE-28C72514ACB2}"/>
          </ac:spMkLst>
        </pc:spChg>
      </pc:sldChg>
      <pc:sldChg chg="add del replId">
        <pc:chgData name="Zhang, Xiaoxia" userId="S::xz80@iu.edu::5a257a3f-2412-47aa-91ed-afb232abe767" providerId="AD" clId="Web-{7A41A94A-3607-A9C3-9BBF-971905A1A634}" dt="2024-03-16T15:10:41.964" v="177"/>
        <pc:sldMkLst>
          <pc:docMk/>
          <pc:sldMk cId="2239092290" sldId="403"/>
        </pc:sldMkLst>
      </pc:sldChg>
    </pc:docChg>
  </pc:docChgLst>
  <pc:docChgLst>
    <pc:chgData name="Zhang, Xiaoxia" userId="S::xz80@iu.edu::5a257a3f-2412-47aa-91ed-afb232abe767" providerId="AD" clId="Web-{71F79170-4A76-0D4D-2DC0-D5CC63A9708F}"/>
    <pc:docChg chg="modSld">
      <pc:chgData name="Zhang, Xiaoxia" userId="S::xz80@iu.edu::5a257a3f-2412-47aa-91ed-afb232abe767" providerId="AD" clId="Web-{71F79170-4A76-0D4D-2DC0-D5CC63A9708F}" dt="2024-03-22T12:13:55.486" v="0" actId="20577"/>
      <pc:docMkLst>
        <pc:docMk/>
      </pc:docMkLst>
      <pc:sldChg chg="modSp">
        <pc:chgData name="Zhang, Xiaoxia" userId="S::xz80@iu.edu::5a257a3f-2412-47aa-91ed-afb232abe767" providerId="AD" clId="Web-{71F79170-4A76-0D4D-2DC0-D5CC63A9708F}" dt="2024-03-22T12:13:55.486" v="0" actId="20577"/>
        <pc:sldMkLst>
          <pc:docMk/>
          <pc:sldMk cId="919017497" sldId="314"/>
        </pc:sldMkLst>
        <pc:spChg chg="mod">
          <ac:chgData name="Zhang, Xiaoxia" userId="S::xz80@iu.edu::5a257a3f-2412-47aa-91ed-afb232abe767" providerId="AD" clId="Web-{71F79170-4A76-0D4D-2DC0-D5CC63A9708F}" dt="2024-03-22T12:13:55.486" v="0" actId="20577"/>
          <ac:spMkLst>
            <pc:docMk/>
            <pc:sldMk cId="919017497" sldId="314"/>
            <ac:spMk id="2" creationId="{00000000-0000-0000-0000-000000000000}"/>
          </ac:spMkLst>
        </pc:spChg>
      </pc:sldChg>
    </pc:docChg>
  </pc:docChgLst>
  <pc:docChgLst>
    <pc:chgData name="Tsao, Yih" userId="S::yihtsao@iu.edu::6087b829-268a-456c-8c84-66dbad78e468" providerId="AD" clId="Web-{92089159-5C9F-B6D5-A0D0-151D601AA52F}"/>
    <pc:docChg chg="modSld">
      <pc:chgData name="Tsao, Yih" userId="S::yihtsao@iu.edu::6087b829-268a-456c-8c84-66dbad78e468" providerId="AD" clId="Web-{92089159-5C9F-B6D5-A0D0-151D601AA52F}" dt="2024-05-23T15:14:31.015" v="3" actId="20577"/>
      <pc:docMkLst>
        <pc:docMk/>
      </pc:docMkLst>
      <pc:sldChg chg="modSp">
        <pc:chgData name="Tsao, Yih" userId="S::yihtsao@iu.edu::6087b829-268a-456c-8c84-66dbad78e468" providerId="AD" clId="Web-{92089159-5C9F-B6D5-A0D0-151D601AA52F}" dt="2024-05-23T15:14:31.015" v="3" actId="20577"/>
        <pc:sldMkLst>
          <pc:docMk/>
          <pc:sldMk cId="2705503048" sldId="387"/>
        </pc:sldMkLst>
        <pc:spChg chg="mod">
          <ac:chgData name="Tsao, Yih" userId="S::yihtsao@iu.edu::6087b829-268a-456c-8c84-66dbad78e468" providerId="AD" clId="Web-{92089159-5C9F-B6D5-A0D0-151D601AA52F}" dt="2024-05-23T15:14:31.015" v="3" actId="20577"/>
          <ac:spMkLst>
            <pc:docMk/>
            <pc:sldMk cId="2705503048" sldId="387"/>
            <ac:spMk id="13" creationId="{48B81974-CDC2-04AD-2B06-CD75FB5FCE60}"/>
          </ac:spMkLst>
        </pc:spChg>
      </pc:sldChg>
    </pc:docChg>
  </pc:docChgLst>
  <pc:docChgLst>
    <pc:chgData name="Zhang, Xiaoxia" userId="S::xz80@iu.edu::5a257a3f-2412-47aa-91ed-afb232abe767" providerId="AD" clId="Web-{E97B4C33-F9D2-E24B-AEE5-65D6D9FB0413}"/>
    <pc:docChg chg="mod">
      <pc:chgData name="Zhang, Xiaoxia" userId="S::xz80@iu.edu::5a257a3f-2412-47aa-91ed-afb232abe767" providerId="AD" clId="Web-{E97B4C33-F9D2-E24B-AEE5-65D6D9FB0413}" dt="2024-03-17T02:42:07.043" v="1"/>
      <pc:docMkLst>
        <pc:docMk/>
      </pc:docMkLst>
      <pc:sldChg chg="addCm">
        <pc:chgData name="Zhang, Xiaoxia" userId="S::xz80@iu.edu::5a257a3f-2412-47aa-91ed-afb232abe767" providerId="AD" clId="Web-{E97B4C33-F9D2-E24B-AEE5-65D6D9FB0413}" dt="2024-03-17T02:42:07.043" v="1"/>
        <pc:sldMkLst>
          <pc:docMk/>
          <pc:sldMk cId="3487486703" sldId="402"/>
        </pc:sldMkLst>
        <pc:extLst>
          <p:ext xmlns:p="http://schemas.openxmlformats.org/presentationml/2006/main" uri="{D6D511B9-2390-475A-947B-AFAB55BFBCF1}">
            <pc226:cmChg xmlns:pc226="http://schemas.microsoft.com/office/powerpoint/2022/06/main/command" chg="add">
              <pc226:chgData name="Zhang, Xiaoxia" userId="S::xz80@iu.edu::5a257a3f-2412-47aa-91ed-afb232abe767" providerId="AD" clId="Web-{E97B4C33-F9D2-E24B-AEE5-65D6D9FB0413}" dt="2024-03-17T02:42:07.043" v="1"/>
              <pc2:cmMkLst xmlns:pc2="http://schemas.microsoft.com/office/powerpoint/2019/9/main/command">
                <pc:docMk/>
                <pc:sldMk cId="3487486703" sldId="402"/>
                <pc2:cmMk id="{37FB7B3B-42D2-401F-856F-6752A24DFD00}"/>
              </pc2:cmMkLst>
            </pc226:cmChg>
          </p:ext>
        </pc:extLst>
      </pc:sldChg>
    </pc:docChg>
  </pc:docChgLst>
  <pc:docChgLst>
    <pc:chgData name="Dugan, Brendan Joseph" userId="S::bjdugan@iu.edu::ac030094-7028-441a-8b14-9594b0586d8e" providerId="AD" clId="Web-{FD50C987-463A-436B-8021-78A37E8FBAFF}"/>
    <pc:docChg chg="modSld">
      <pc:chgData name="Dugan, Brendan Joseph" userId="S::bjdugan@iu.edu::ac030094-7028-441a-8b14-9594b0586d8e" providerId="AD" clId="Web-{FD50C987-463A-436B-8021-78A37E8FBAFF}" dt="2024-05-31T03:33:36.756" v="39" actId="20577"/>
      <pc:docMkLst>
        <pc:docMk/>
      </pc:docMkLst>
      <pc:sldChg chg="modSp">
        <pc:chgData name="Dugan, Brendan Joseph" userId="S::bjdugan@iu.edu::ac030094-7028-441a-8b14-9594b0586d8e" providerId="AD" clId="Web-{FD50C987-463A-436B-8021-78A37E8FBAFF}" dt="2024-05-31T03:33:36.756" v="39" actId="20577"/>
        <pc:sldMkLst>
          <pc:docMk/>
          <pc:sldMk cId="527205394" sldId="416"/>
        </pc:sldMkLst>
        <pc:spChg chg="mod">
          <ac:chgData name="Dugan, Brendan Joseph" userId="S::bjdugan@iu.edu::ac030094-7028-441a-8b14-9594b0586d8e" providerId="AD" clId="Web-{FD50C987-463A-436B-8021-78A37E8FBAFF}" dt="2024-05-31T03:33:36.756" v="39" actId="20577"/>
          <ac:spMkLst>
            <pc:docMk/>
            <pc:sldMk cId="527205394" sldId="416"/>
            <ac:spMk id="5" creationId="{444C2E59-9F0E-9A16-96DE-15C1A70A8E93}"/>
          </ac:spMkLst>
        </pc:spChg>
      </pc:sldChg>
    </pc:docChg>
  </pc:docChgLst>
  <pc:docChgLst>
    <pc:chgData name="Dugan, Brendan Joseph" userId="S::bjdugan@iu.edu::ac030094-7028-441a-8b14-9594b0586d8e" providerId="AD" clId="Web-{6EF41443-F70B-4E82-AF1E-BBD2DE6CA22E}"/>
    <pc:docChg chg="addSld delSld modSld sldOrd">
      <pc:chgData name="Dugan, Brendan Joseph" userId="S::bjdugan@iu.edu::ac030094-7028-441a-8b14-9594b0586d8e" providerId="AD" clId="Web-{6EF41443-F70B-4E82-AF1E-BBD2DE6CA22E}" dt="2024-03-17T02:18:07.639" v="1927" actId="20577"/>
      <pc:docMkLst>
        <pc:docMk/>
      </pc:docMkLst>
      <pc:sldChg chg="modSp">
        <pc:chgData name="Dugan, Brendan Joseph" userId="S::bjdugan@iu.edu::ac030094-7028-441a-8b14-9594b0586d8e" providerId="AD" clId="Web-{6EF41443-F70B-4E82-AF1E-BBD2DE6CA22E}" dt="2024-03-17T01:46:42.302" v="1854" actId="20577"/>
        <pc:sldMkLst>
          <pc:docMk/>
          <pc:sldMk cId="281069886" sldId="341"/>
        </pc:sldMkLst>
        <pc:spChg chg="mod">
          <ac:chgData name="Dugan, Brendan Joseph" userId="S::bjdugan@iu.edu::ac030094-7028-441a-8b14-9594b0586d8e" providerId="AD" clId="Web-{6EF41443-F70B-4E82-AF1E-BBD2DE6CA22E}" dt="2024-03-17T01:46:42.302" v="1854" actId="20577"/>
          <ac:spMkLst>
            <pc:docMk/>
            <pc:sldMk cId="281069886" sldId="341"/>
            <ac:spMk id="5" creationId="{193E5E7A-1C72-97D5-9BA4-FAB3D8241625}"/>
          </ac:spMkLst>
        </pc:spChg>
      </pc:sldChg>
      <pc:sldChg chg="modSp del">
        <pc:chgData name="Dugan, Brendan Joseph" userId="S::bjdugan@iu.edu::ac030094-7028-441a-8b14-9594b0586d8e" providerId="AD" clId="Web-{6EF41443-F70B-4E82-AF1E-BBD2DE6CA22E}" dt="2024-03-17T02:09:55.758" v="1922"/>
        <pc:sldMkLst>
          <pc:docMk/>
          <pc:sldMk cId="2391604054" sldId="357"/>
        </pc:sldMkLst>
        <pc:spChg chg="mod">
          <ac:chgData name="Dugan, Brendan Joseph" userId="S::bjdugan@iu.edu::ac030094-7028-441a-8b14-9594b0586d8e" providerId="AD" clId="Web-{6EF41443-F70B-4E82-AF1E-BBD2DE6CA22E}" dt="2024-03-17T02:09:33.804" v="1921" actId="20577"/>
          <ac:spMkLst>
            <pc:docMk/>
            <pc:sldMk cId="2391604054" sldId="357"/>
            <ac:spMk id="2" creationId="{00000000-0000-0000-0000-000000000000}"/>
          </ac:spMkLst>
        </pc:spChg>
        <pc:spChg chg="mod">
          <ac:chgData name="Dugan, Brendan Joseph" userId="S::bjdugan@iu.edu::ac030094-7028-441a-8b14-9594b0586d8e" providerId="AD" clId="Web-{6EF41443-F70B-4E82-AF1E-BBD2DE6CA22E}" dt="2024-03-17T00:52:39.940" v="460" actId="20577"/>
          <ac:spMkLst>
            <pc:docMk/>
            <pc:sldMk cId="2391604054" sldId="357"/>
            <ac:spMk id="4" creationId="{00000000-0000-0000-0000-000000000000}"/>
          </ac:spMkLst>
        </pc:spChg>
      </pc:sldChg>
      <pc:sldChg chg="modSp">
        <pc:chgData name="Dugan, Brendan Joseph" userId="S::bjdugan@iu.edu::ac030094-7028-441a-8b14-9594b0586d8e" providerId="AD" clId="Web-{6EF41443-F70B-4E82-AF1E-BBD2DE6CA22E}" dt="2024-03-17T01:41:02.088" v="1674" actId="20577"/>
        <pc:sldMkLst>
          <pc:docMk/>
          <pc:sldMk cId="3835039380" sldId="364"/>
        </pc:sldMkLst>
        <pc:spChg chg="mod">
          <ac:chgData name="Dugan, Brendan Joseph" userId="S::bjdugan@iu.edu::ac030094-7028-441a-8b14-9594b0586d8e" providerId="AD" clId="Web-{6EF41443-F70B-4E82-AF1E-BBD2DE6CA22E}" dt="2024-03-17T01:41:02.088" v="1674" actId="20577"/>
          <ac:spMkLst>
            <pc:docMk/>
            <pc:sldMk cId="3835039380" sldId="364"/>
            <ac:spMk id="4" creationId="{00000000-0000-0000-0000-000000000000}"/>
          </ac:spMkLst>
        </pc:spChg>
      </pc:sldChg>
      <pc:sldChg chg="modSp del">
        <pc:chgData name="Dugan, Brendan Joseph" userId="S::bjdugan@iu.edu::ac030094-7028-441a-8b14-9594b0586d8e" providerId="AD" clId="Web-{6EF41443-F70B-4E82-AF1E-BBD2DE6CA22E}" dt="2024-03-17T00:56:23.731" v="1047"/>
        <pc:sldMkLst>
          <pc:docMk/>
          <pc:sldMk cId="3569579711" sldId="365"/>
        </pc:sldMkLst>
        <pc:spChg chg="mod">
          <ac:chgData name="Dugan, Brendan Joseph" userId="S::bjdugan@iu.edu::ac030094-7028-441a-8b14-9594b0586d8e" providerId="AD" clId="Web-{6EF41443-F70B-4E82-AF1E-BBD2DE6CA22E}" dt="2024-03-17T00:54:04.474" v="462" actId="20577"/>
          <ac:spMkLst>
            <pc:docMk/>
            <pc:sldMk cId="3569579711" sldId="365"/>
            <ac:spMk id="4" creationId="{00000000-0000-0000-0000-000000000000}"/>
          </ac:spMkLst>
        </pc:spChg>
      </pc:sldChg>
      <pc:sldChg chg="mod modShow">
        <pc:chgData name="Dugan, Brendan Joseph" userId="S::bjdugan@iu.edu::ac030094-7028-441a-8b14-9594b0586d8e" providerId="AD" clId="Web-{6EF41443-F70B-4E82-AF1E-BBD2DE6CA22E}" dt="2024-03-17T00:32:00.839" v="70"/>
        <pc:sldMkLst>
          <pc:docMk/>
          <pc:sldMk cId="3188485829" sldId="366"/>
        </pc:sldMkLst>
      </pc:sldChg>
      <pc:sldChg chg="mod modShow">
        <pc:chgData name="Dugan, Brendan Joseph" userId="S::bjdugan@iu.edu::ac030094-7028-441a-8b14-9594b0586d8e" providerId="AD" clId="Web-{6EF41443-F70B-4E82-AF1E-BBD2DE6CA22E}" dt="2024-03-17T00:29:09.506" v="69"/>
        <pc:sldMkLst>
          <pc:docMk/>
          <pc:sldMk cId="3998725678" sldId="398"/>
        </pc:sldMkLst>
      </pc:sldChg>
      <pc:sldChg chg="modSp">
        <pc:chgData name="Dugan, Brendan Joseph" userId="S::bjdugan@iu.edu::ac030094-7028-441a-8b14-9594b0586d8e" providerId="AD" clId="Web-{6EF41443-F70B-4E82-AF1E-BBD2DE6CA22E}" dt="2024-03-16T23:52:13.229" v="17" actId="1076"/>
        <pc:sldMkLst>
          <pc:docMk/>
          <pc:sldMk cId="395754824" sldId="406"/>
        </pc:sldMkLst>
        <pc:picChg chg="mod">
          <ac:chgData name="Dugan, Brendan Joseph" userId="S::bjdugan@iu.edu::ac030094-7028-441a-8b14-9594b0586d8e" providerId="AD" clId="Web-{6EF41443-F70B-4E82-AF1E-BBD2DE6CA22E}" dt="2024-03-16T23:52:13.229" v="17" actId="1076"/>
          <ac:picMkLst>
            <pc:docMk/>
            <pc:sldMk cId="395754824" sldId="406"/>
            <ac:picMk id="2" creationId="{936A043B-F774-F0FA-FFA0-5B3C9C037DDC}"/>
          </ac:picMkLst>
        </pc:picChg>
      </pc:sldChg>
      <pc:sldChg chg="addSp delSp modSp">
        <pc:chgData name="Dugan, Brendan Joseph" userId="S::bjdugan@iu.edu::ac030094-7028-441a-8b14-9594b0586d8e" providerId="AD" clId="Web-{6EF41443-F70B-4E82-AF1E-BBD2DE6CA22E}" dt="2024-03-16T23:52:53.496" v="27" actId="1076"/>
        <pc:sldMkLst>
          <pc:docMk/>
          <pc:sldMk cId="2344663832" sldId="407"/>
        </pc:sldMkLst>
        <pc:picChg chg="del">
          <ac:chgData name="Dugan, Brendan Joseph" userId="S::bjdugan@iu.edu::ac030094-7028-441a-8b14-9594b0586d8e" providerId="AD" clId="Web-{6EF41443-F70B-4E82-AF1E-BBD2DE6CA22E}" dt="2024-03-16T20:50:57.629" v="0"/>
          <ac:picMkLst>
            <pc:docMk/>
            <pc:sldMk cId="2344663832" sldId="407"/>
            <ac:picMk id="2" creationId="{3E9A624F-0436-17A4-6632-BB760209D6B2}"/>
          </ac:picMkLst>
        </pc:picChg>
        <pc:picChg chg="add mod">
          <ac:chgData name="Dugan, Brendan Joseph" userId="S::bjdugan@iu.edu::ac030094-7028-441a-8b14-9594b0586d8e" providerId="AD" clId="Web-{6EF41443-F70B-4E82-AF1E-BBD2DE6CA22E}" dt="2024-03-16T23:52:53.496" v="27" actId="1076"/>
          <ac:picMkLst>
            <pc:docMk/>
            <pc:sldMk cId="2344663832" sldId="407"/>
            <ac:picMk id="3" creationId="{37F68EF5-7B43-4BE6-FB30-7E8D8ACFADE5}"/>
          </ac:picMkLst>
        </pc:picChg>
      </pc:sldChg>
      <pc:sldChg chg="addSp delSp modSp add replId">
        <pc:chgData name="Dugan, Brendan Joseph" userId="S::bjdugan@iu.edu::ac030094-7028-441a-8b14-9594b0586d8e" providerId="AD" clId="Web-{6EF41443-F70B-4E82-AF1E-BBD2DE6CA22E}" dt="2024-03-16T23:53:19.872" v="34" actId="1076"/>
        <pc:sldMkLst>
          <pc:docMk/>
          <pc:sldMk cId="3351390335" sldId="408"/>
        </pc:sldMkLst>
        <pc:picChg chg="add mod">
          <ac:chgData name="Dugan, Brendan Joseph" userId="S::bjdugan@iu.edu::ac030094-7028-441a-8b14-9594b0586d8e" providerId="AD" clId="Web-{6EF41443-F70B-4E82-AF1E-BBD2DE6CA22E}" dt="2024-03-16T23:53:19.872" v="34" actId="1076"/>
          <ac:picMkLst>
            <pc:docMk/>
            <pc:sldMk cId="3351390335" sldId="408"/>
            <ac:picMk id="2" creationId="{8F1F5008-F376-8D4D-2E1F-B9416CC5ECCC}"/>
          </ac:picMkLst>
        </pc:picChg>
        <pc:picChg chg="del">
          <ac:chgData name="Dugan, Brendan Joseph" userId="S::bjdugan@iu.edu::ac030094-7028-441a-8b14-9594b0586d8e" providerId="AD" clId="Web-{6EF41443-F70B-4E82-AF1E-BBD2DE6CA22E}" dt="2024-03-16T20:51:22.020" v="5"/>
          <ac:picMkLst>
            <pc:docMk/>
            <pc:sldMk cId="3351390335" sldId="408"/>
            <ac:picMk id="3" creationId="{37F68EF5-7B43-4BE6-FB30-7E8D8ACFADE5}"/>
          </ac:picMkLst>
        </pc:picChg>
      </pc:sldChg>
      <pc:sldChg chg="addSp delSp modSp add replId">
        <pc:chgData name="Dugan, Brendan Joseph" userId="S::bjdugan@iu.edu::ac030094-7028-441a-8b14-9594b0586d8e" providerId="AD" clId="Web-{6EF41443-F70B-4E82-AF1E-BBD2DE6CA22E}" dt="2024-03-17T00:26:01.796" v="40" actId="1076"/>
        <pc:sldMkLst>
          <pc:docMk/>
          <pc:sldMk cId="2143942890" sldId="409"/>
        </pc:sldMkLst>
        <pc:picChg chg="add mod">
          <ac:chgData name="Dugan, Brendan Joseph" userId="S::bjdugan@iu.edu::ac030094-7028-441a-8b14-9594b0586d8e" providerId="AD" clId="Web-{6EF41443-F70B-4E82-AF1E-BBD2DE6CA22E}" dt="2024-03-17T00:26:01.796" v="40" actId="1076"/>
          <ac:picMkLst>
            <pc:docMk/>
            <pc:sldMk cId="2143942890" sldId="409"/>
            <ac:picMk id="2" creationId="{DC16813C-6E1F-43BB-D448-0DD24FF46249}"/>
          </ac:picMkLst>
        </pc:picChg>
        <pc:picChg chg="del">
          <ac:chgData name="Dugan, Brendan Joseph" userId="S::bjdugan@iu.edu::ac030094-7028-441a-8b14-9594b0586d8e" providerId="AD" clId="Web-{6EF41443-F70B-4E82-AF1E-BBD2DE6CA22E}" dt="2024-03-16T20:51:30.082" v="7"/>
          <ac:picMkLst>
            <pc:docMk/>
            <pc:sldMk cId="2143942890" sldId="409"/>
            <ac:picMk id="3" creationId="{37F68EF5-7B43-4BE6-FB30-7E8D8ACFADE5}"/>
          </ac:picMkLst>
        </pc:picChg>
      </pc:sldChg>
      <pc:sldChg chg="addSp delSp modSp add replId">
        <pc:chgData name="Dugan, Brendan Joseph" userId="S::bjdugan@iu.edu::ac030094-7028-441a-8b14-9594b0586d8e" providerId="AD" clId="Web-{6EF41443-F70B-4E82-AF1E-BBD2DE6CA22E}" dt="2024-03-17T00:26:45.579" v="53" actId="1076"/>
        <pc:sldMkLst>
          <pc:docMk/>
          <pc:sldMk cId="3389335746" sldId="410"/>
        </pc:sldMkLst>
        <pc:picChg chg="add mod">
          <ac:chgData name="Dugan, Brendan Joseph" userId="S::bjdugan@iu.edu::ac030094-7028-441a-8b14-9594b0586d8e" providerId="AD" clId="Web-{6EF41443-F70B-4E82-AF1E-BBD2DE6CA22E}" dt="2024-03-17T00:26:45.579" v="53" actId="1076"/>
          <ac:picMkLst>
            <pc:docMk/>
            <pc:sldMk cId="3389335746" sldId="410"/>
            <ac:picMk id="2" creationId="{079ABBC4-C620-DA9A-3707-3FCBD76836D7}"/>
          </ac:picMkLst>
        </pc:picChg>
        <pc:picChg chg="del">
          <ac:chgData name="Dugan, Brendan Joseph" userId="S::bjdugan@iu.edu::ac030094-7028-441a-8b14-9594b0586d8e" providerId="AD" clId="Web-{6EF41443-F70B-4E82-AF1E-BBD2DE6CA22E}" dt="2024-03-16T20:51:34.551" v="9"/>
          <ac:picMkLst>
            <pc:docMk/>
            <pc:sldMk cId="3389335746" sldId="410"/>
            <ac:picMk id="3" creationId="{37F68EF5-7B43-4BE6-FB30-7E8D8ACFADE5}"/>
          </ac:picMkLst>
        </pc:picChg>
      </pc:sldChg>
      <pc:sldChg chg="addSp delSp modSp add replId">
        <pc:chgData name="Dugan, Brendan Joseph" userId="S::bjdugan@iu.edu::ac030094-7028-441a-8b14-9594b0586d8e" providerId="AD" clId="Web-{6EF41443-F70B-4E82-AF1E-BBD2DE6CA22E}" dt="2024-03-17T00:27:16.158" v="59" actId="1076"/>
        <pc:sldMkLst>
          <pc:docMk/>
          <pc:sldMk cId="3253292568" sldId="411"/>
        </pc:sldMkLst>
        <pc:picChg chg="del">
          <ac:chgData name="Dugan, Brendan Joseph" userId="S::bjdugan@iu.edu::ac030094-7028-441a-8b14-9594b0586d8e" providerId="AD" clId="Web-{6EF41443-F70B-4E82-AF1E-BBD2DE6CA22E}" dt="2024-03-16T20:52:09.286" v="13"/>
          <ac:picMkLst>
            <pc:docMk/>
            <pc:sldMk cId="3253292568" sldId="411"/>
            <ac:picMk id="2" creationId="{079ABBC4-C620-DA9A-3707-3FCBD76836D7}"/>
          </ac:picMkLst>
        </pc:picChg>
        <pc:picChg chg="add mod">
          <ac:chgData name="Dugan, Brendan Joseph" userId="S::bjdugan@iu.edu::ac030094-7028-441a-8b14-9594b0586d8e" providerId="AD" clId="Web-{6EF41443-F70B-4E82-AF1E-BBD2DE6CA22E}" dt="2024-03-17T00:27:16.158" v="59" actId="1076"/>
          <ac:picMkLst>
            <pc:docMk/>
            <pc:sldMk cId="3253292568" sldId="411"/>
            <ac:picMk id="3" creationId="{9DA30E3F-F61E-B23C-8B59-6DC272A40BF3}"/>
          </ac:picMkLst>
        </pc:picChg>
      </pc:sldChg>
      <pc:sldChg chg="addSp delSp modSp add replId">
        <pc:chgData name="Dugan, Brendan Joseph" userId="S::bjdugan@iu.edu::ac030094-7028-441a-8b14-9594b0586d8e" providerId="AD" clId="Web-{6EF41443-F70B-4E82-AF1E-BBD2DE6CA22E}" dt="2024-03-17T00:27:43.362" v="68" actId="1076"/>
        <pc:sldMkLst>
          <pc:docMk/>
          <pc:sldMk cId="751104495" sldId="412"/>
        </pc:sldMkLst>
        <pc:picChg chg="del">
          <ac:chgData name="Dugan, Brendan Joseph" userId="S::bjdugan@iu.edu::ac030094-7028-441a-8b14-9594b0586d8e" providerId="AD" clId="Web-{6EF41443-F70B-4E82-AF1E-BBD2DE6CA22E}" dt="2024-03-16T20:52:10.990" v="14"/>
          <ac:picMkLst>
            <pc:docMk/>
            <pc:sldMk cId="751104495" sldId="412"/>
            <ac:picMk id="2" creationId="{079ABBC4-C620-DA9A-3707-3FCBD76836D7}"/>
          </ac:picMkLst>
        </pc:picChg>
        <pc:picChg chg="add mod">
          <ac:chgData name="Dugan, Brendan Joseph" userId="S::bjdugan@iu.edu::ac030094-7028-441a-8b14-9594b0586d8e" providerId="AD" clId="Web-{6EF41443-F70B-4E82-AF1E-BBD2DE6CA22E}" dt="2024-03-17T00:27:43.362" v="68" actId="1076"/>
          <ac:picMkLst>
            <pc:docMk/>
            <pc:sldMk cId="751104495" sldId="412"/>
            <ac:picMk id="3" creationId="{6CD5CC04-22C2-7B2F-0A54-F2452CFA78CE}"/>
          </ac:picMkLst>
        </pc:picChg>
      </pc:sldChg>
      <pc:sldChg chg="modSp new ord">
        <pc:chgData name="Dugan, Brendan Joseph" userId="S::bjdugan@iu.edu::ac030094-7028-441a-8b14-9594b0586d8e" providerId="AD" clId="Web-{6EF41443-F70B-4E82-AF1E-BBD2DE6CA22E}" dt="2024-03-17T01:53:02.938" v="1919" actId="20577"/>
        <pc:sldMkLst>
          <pc:docMk/>
          <pc:sldMk cId="2783479415" sldId="413"/>
        </pc:sldMkLst>
        <pc:spChg chg="mod">
          <ac:chgData name="Dugan, Brendan Joseph" userId="S::bjdugan@iu.edu::ac030094-7028-441a-8b14-9594b0586d8e" providerId="AD" clId="Web-{6EF41443-F70B-4E82-AF1E-BBD2DE6CA22E}" dt="2024-03-17T01:51:31.608" v="1896" actId="20577"/>
          <ac:spMkLst>
            <pc:docMk/>
            <pc:sldMk cId="2783479415" sldId="413"/>
            <ac:spMk id="2" creationId="{978F24F3-C93F-DF00-0A0A-A0C147C9ECDA}"/>
          </ac:spMkLst>
        </pc:spChg>
        <pc:spChg chg="mod">
          <ac:chgData name="Dugan, Brendan Joseph" userId="S::bjdugan@iu.edu::ac030094-7028-441a-8b14-9594b0586d8e" providerId="AD" clId="Web-{6EF41443-F70B-4E82-AF1E-BBD2DE6CA22E}" dt="2024-03-17T01:53:02.938" v="1919" actId="20577"/>
          <ac:spMkLst>
            <pc:docMk/>
            <pc:sldMk cId="2783479415" sldId="413"/>
            <ac:spMk id="4" creationId="{D3548EE3-074F-4EAC-378A-84FC5ECD2874}"/>
          </ac:spMkLst>
        </pc:spChg>
      </pc:sldChg>
      <pc:sldChg chg="addSp delSp modSp add del ord replId">
        <pc:chgData name="Dugan, Brendan Joseph" userId="S::bjdugan@iu.edu::ac030094-7028-441a-8b14-9594b0586d8e" providerId="AD" clId="Web-{6EF41443-F70B-4E82-AF1E-BBD2DE6CA22E}" dt="2024-03-17T01:14:00.001" v="1607"/>
        <pc:sldMkLst>
          <pc:docMk/>
          <pc:sldMk cId="110305479" sldId="414"/>
        </pc:sldMkLst>
        <pc:spChg chg="mod">
          <ac:chgData name="Dugan, Brendan Joseph" userId="S::bjdugan@iu.edu::ac030094-7028-441a-8b14-9594b0586d8e" providerId="AD" clId="Web-{6EF41443-F70B-4E82-AF1E-BBD2DE6CA22E}" dt="2024-03-17T00:56:37.903" v="1058" actId="20577"/>
          <ac:spMkLst>
            <pc:docMk/>
            <pc:sldMk cId="110305479" sldId="414"/>
            <ac:spMk id="2" creationId="{062472A2-D06A-685E-AEDB-39C7D3071C5B}"/>
          </ac:spMkLst>
        </pc:spChg>
        <pc:spChg chg="add del">
          <ac:chgData name="Dugan, Brendan Joseph" userId="S::bjdugan@iu.edu::ac030094-7028-441a-8b14-9594b0586d8e" providerId="AD" clId="Web-{6EF41443-F70B-4E82-AF1E-BBD2DE6CA22E}" dt="2024-03-17T01:13:55.236" v="1606"/>
          <ac:spMkLst>
            <pc:docMk/>
            <pc:sldMk cId="110305479" sldId="414"/>
            <ac:spMk id="3" creationId="{27A51D8F-995E-9C4A-0D74-A542F26835E2}"/>
          </ac:spMkLst>
        </pc:spChg>
        <pc:spChg chg="add del mod">
          <ac:chgData name="Dugan, Brendan Joseph" userId="S::bjdugan@iu.edu::ac030094-7028-441a-8b14-9594b0586d8e" providerId="AD" clId="Web-{6EF41443-F70B-4E82-AF1E-BBD2DE6CA22E}" dt="2024-03-17T01:13:51.251" v="1604"/>
          <ac:spMkLst>
            <pc:docMk/>
            <pc:sldMk cId="110305479" sldId="414"/>
            <ac:spMk id="4" creationId="{169859A2-FA29-02EC-78C4-673AF91B6C06}"/>
          </ac:spMkLst>
        </pc:spChg>
      </pc:sldChg>
      <pc:sldChg chg="addSp delSp modSp add replId">
        <pc:chgData name="Dugan, Brendan Joseph" userId="S::bjdugan@iu.edu::ac030094-7028-441a-8b14-9594b0586d8e" providerId="AD" clId="Web-{6EF41443-F70B-4E82-AF1E-BBD2DE6CA22E}" dt="2024-03-17T01:17:14.304" v="1628" actId="14100"/>
        <pc:sldMkLst>
          <pc:docMk/>
          <pc:sldMk cId="1831944077" sldId="415"/>
        </pc:sldMkLst>
        <pc:spChg chg="mod">
          <ac:chgData name="Dugan, Brendan Joseph" userId="S::bjdugan@iu.edu::ac030094-7028-441a-8b14-9594b0586d8e" providerId="AD" clId="Web-{6EF41443-F70B-4E82-AF1E-BBD2DE6CA22E}" dt="2024-03-17T01:14:10.939" v="1619" actId="20577"/>
          <ac:spMkLst>
            <pc:docMk/>
            <pc:sldMk cId="1831944077" sldId="415"/>
            <ac:spMk id="2" creationId="{062472A2-D06A-685E-AEDB-39C7D3071C5B}"/>
          </ac:spMkLst>
        </pc:spChg>
        <pc:spChg chg="del mod">
          <ac:chgData name="Dugan, Brendan Joseph" userId="S::bjdugan@iu.edu::ac030094-7028-441a-8b14-9594b0586d8e" providerId="AD" clId="Web-{6EF41443-F70B-4E82-AF1E-BBD2DE6CA22E}" dt="2024-03-17T01:02:03.086" v="1132"/>
          <ac:spMkLst>
            <pc:docMk/>
            <pc:sldMk cId="1831944077" sldId="415"/>
            <ac:spMk id="4" creationId="{169859A2-FA29-02EC-78C4-673AF91B6C06}"/>
          </ac:spMkLst>
        </pc:spChg>
        <pc:spChg chg="add del mod">
          <ac:chgData name="Dugan, Brendan Joseph" userId="S::bjdugan@iu.edu::ac030094-7028-441a-8b14-9594b0586d8e" providerId="AD" clId="Web-{6EF41443-F70B-4E82-AF1E-BBD2DE6CA22E}" dt="2024-03-17T01:16:50.429" v="1624"/>
          <ac:spMkLst>
            <pc:docMk/>
            <pc:sldMk cId="1831944077" sldId="415"/>
            <ac:spMk id="5" creationId="{444C2E59-9F0E-9A16-96DE-15C1A70A8E93}"/>
          </ac:spMkLst>
        </pc:spChg>
        <pc:spChg chg="add del mod">
          <ac:chgData name="Dugan, Brendan Joseph" userId="S::bjdugan@iu.edu::ac030094-7028-441a-8b14-9594b0586d8e" providerId="AD" clId="Web-{6EF41443-F70B-4E82-AF1E-BBD2DE6CA22E}" dt="2024-03-17T01:16:52.163" v="1625"/>
          <ac:spMkLst>
            <pc:docMk/>
            <pc:sldMk cId="1831944077" sldId="415"/>
            <ac:spMk id="8" creationId="{E9739BB6-4F9B-5DC2-E6DC-FB5912C8FD9D}"/>
          </ac:spMkLst>
        </pc:spChg>
        <pc:picChg chg="add del mod">
          <ac:chgData name="Dugan, Brendan Joseph" userId="S::bjdugan@iu.edu::ac030094-7028-441a-8b14-9594b0586d8e" providerId="AD" clId="Web-{6EF41443-F70B-4E82-AF1E-BBD2DE6CA22E}" dt="2024-03-17T01:14:13.033" v="1620"/>
          <ac:picMkLst>
            <pc:docMk/>
            <pc:sldMk cId="1831944077" sldId="415"/>
            <ac:picMk id="6" creationId="{DC6FB8F9-302C-EDFA-77B9-0DA7089FBB18}"/>
          </ac:picMkLst>
        </pc:picChg>
        <pc:picChg chg="add mod ord">
          <ac:chgData name="Dugan, Brendan Joseph" userId="S::bjdugan@iu.edu::ac030094-7028-441a-8b14-9594b0586d8e" providerId="AD" clId="Web-{6EF41443-F70B-4E82-AF1E-BBD2DE6CA22E}" dt="2024-03-17T01:17:14.304" v="1628" actId="14100"/>
          <ac:picMkLst>
            <pc:docMk/>
            <pc:sldMk cId="1831944077" sldId="415"/>
            <ac:picMk id="9" creationId="{A6EBFD35-0BC0-69C6-8AF5-0F73BD82B8EB}"/>
          </ac:picMkLst>
        </pc:picChg>
      </pc:sldChg>
      <pc:sldChg chg="modSp add replId">
        <pc:chgData name="Dugan, Brendan Joseph" userId="S::bjdugan@iu.edu::ac030094-7028-441a-8b14-9594b0586d8e" providerId="AD" clId="Web-{6EF41443-F70B-4E82-AF1E-BBD2DE6CA22E}" dt="2024-03-17T02:18:07.639" v="1927" actId="20577"/>
        <pc:sldMkLst>
          <pc:docMk/>
          <pc:sldMk cId="527205394" sldId="416"/>
        </pc:sldMkLst>
        <pc:spChg chg="mod">
          <ac:chgData name="Dugan, Brendan Joseph" userId="S::bjdugan@iu.edu::ac030094-7028-441a-8b14-9594b0586d8e" providerId="AD" clId="Web-{6EF41443-F70B-4E82-AF1E-BBD2DE6CA22E}" dt="2024-03-17T02:18:07.639" v="1927" actId="20577"/>
          <ac:spMkLst>
            <pc:docMk/>
            <pc:sldMk cId="527205394" sldId="416"/>
            <ac:spMk id="5" creationId="{444C2E59-9F0E-9A16-96DE-15C1A70A8E93}"/>
          </ac:spMkLst>
        </pc:spChg>
      </pc:sldChg>
      <pc:sldChg chg="addSp delSp modSp add replId">
        <pc:chgData name="Dugan, Brendan Joseph" userId="S::bjdugan@iu.edu::ac030094-7028-441a-8b14-9594b0586d8e" providerId="AD" clId="Web-{6EF41443-F70B-4E82-AF1E-BBD2DE6CA22E}" dt="2024-03-17T02:13:26.858" v="1925" actId="1076"/>
        <pc:sldMkLst>
          <pc:docMk/>
          <pc:sldMk cId="2421243116" sldId="417"/>
        </pc:sldMkLst>
        <pc:spChg chg="del">
          <ac:chgData name="Dugan, Brendan Joseph" userId="S::bjdugan@iu.edu::ac030094-7028-441a-8b14-9594b0586d8e" providerId="AD" clId="Web-{6EF41443-F70B-4E82-AF1E-BBD2DE6CA22E}" dt="2024-03-17T01:33:57.638" v="1636"/>
          <ac:spMkLst>
            <pc:docMk/>
            <pc:sldMk cId="2421243116" sldId="417"/>
            <ac:spMk id="2" creationId="{062472A2-D06A-685E-AEDB-39C7D3071C5B}"/>
          </ac:spMkLst>
        </pc:spChg>
        <pc:spChg chg="add del mod">
          <ac:chgData name="Dugan, Brendan Joseph" userId="S::bjdugan@iu.edu::ac030094-7028-441a-8b14-9594b0586d8e" providerId="AD" clId="Web-{6EF41443-F70B-4E82-AF1E-BBD2DE6CA22E}" dt="2024-03-17T01:33:37.668" v="1631"/>
          <ac:spMkLst>
            <pc:docMk/>
            <pc:sldMk cId="2421243116" sldId="417"/>
            <ac:spMk id="4" creationId="{CC356159-0D53-E16E-81DA-EEABC76EFAD2}"/>
          </ac:spMkLst>
        </pc:spChg>
        <pc:spChg chg="add del mod">
          <ac:chgData name="Dugan, Brendan Joseph" userId="S::bjdugan@iu.edu::ac030094-7028-441a-8b14-9594b0586d8e" providerId="AD" clId="Web-{6EF41443-F70B-4E82-AF1E-BBD2DE6CA22E}" dt="2024-03-17T01:34:00.966" v="1637"/>
          <ac:spMkLst>
            <pc:docMk/>
            <pc:sldMk cId="2421243116" sldId="417"/>
            <ac:spMk id="7" creationId="{8AFEFF83-D269-7DE3-74E6-3776B4A55E37}"/>
          </ac:spMkLst>
        </pc:spChg>
        <pc:picChg chg="add del mod">
          <ac:chgData name="Dugan, Brendan Joseph" userId="S::bjdugan@iu.edu::ac030094-7028-441a-8b14-9594b0586d8e" providerId="AD" clId="Web-{6EF41443-F70B-4E82-AF1E-BBD2DE6CA22E}" dt="2024-03-17T01:39:25.570" v="1664"/>
          <ac:picMkLst>
            <pc:docMk/>
            <pc:sldMk cId="2421243116" sldId="417"/>
            <ac:picMk id="5" creationId="{D19448C0-E803-B98E-0646-014A7B196F3B}"/>
          </ac:picMkLst>
        </pc:picChg>
        <pc:picChg chg="add del mod">
          <ac:chgData name="Dugan, Brendan Joseph" userId="S::bjdugan@iu.edu::ac030094-7028-441a-8b14-9594b0586d8e" providerId="AD" clId="Web-{6EF41443-F70B-4E82-AF1E-BBD2DE6CA22E}" dt="2024-03-17T01:35:31.109" v="1646"/>
          <ac:picMkLst>
            <pc:docMk/>
            <pc:sldMk cId="2421243116" sldId="417"/>
            <ac:picMk id="8" creationId="{CE17F314-B8D7-B4A7-FF54-1E31F41B8D0D}"/>
          </ac:picMkLst>
        </pc:picChg>
        <pc:picChg chg="del">
          <ac:chgData name="Dugan, Brendan Joseph" userId="S::bjdugan@iu.edu::ac030094-7028-441a-8b14-9594b0586d8e" providerId="AD" clId="Web-{6EF41443-F70B-4E82-AF1E-BBD2DE6CA22E}" dt="2024-03-17T01:30:50.273" v="1630"/>
          <ac:picMkLst>
            <pc:docMk/>
            <pc:sldMk cId="2421243116" sldId="417"/>
            <ac:picMk id="9" creationId="{A6EBFD35-0BC0-69C6-8AF5-0F73BD82B8EB}"/>
          </ac:picMkLst>
        </pc:picChg>
        <pc:picChg chg="add del mod">
          <ac:chgData name="Dugan, Brendan Joseph" userId="S::bjdugan@iu.edu::ac030094-7028-441a-8b14-9594b0586d8e" providerId="AD" clId="Web-{6EF41443-F70B-4E82-AF1E-BBD2DE6CA22E}" dt="2024-03-17T01:39:48.086" v="1667"/>
          <ac:picMkLst>
            <pc:docMk/>
            <pc:sldMk cId="2421243116" sldId="417"/>
            <ac:picMk id="10" creationId="{3960BCB1-6432-2D14-93D1-8F6CBF8D0244}"/>
          </ac:picMkLst>
        </pc:picChg>
        <pc:picChg chg="add del mod">
          <ac:chgData name="Dugan, Brendan Joseph" userId="S::bjdugan@iu.edu::ac030094-7028-441a-8b14-9594b0586d8e" providerId="AD" clId="Web-{6EF41443-F70B-4E82-AF1E-BBD2DE6CA22E}" dt="2024-03-17T02:13:18.592" v="1923"/>
          <ac:picMkLst>
            <pc:docMk/>
            <pc:sldMk cId="2421243116" sldId="417"/>
            <ac:picMk id="11" creationId="{782A8AA2-3A23-FFAF-18D4-EFB1B872CD92}"/>
          </ac:picMkLst>
        </pc:picChg>
        <pc:picChg chg="add mod">
          <ac:chgData name="Dugan, Brendan Joseph" userId="S::bjdugan@iu.edu::ac030094-7028-441a-8b14-9594b0586d8e" providerId="AD" clId="Web-{6EF41443-F70B-4E82-AF1E-BBD2DE6CA22E}" dt="2024-03-17T01:39:55.195" v="1670" actId="1076"/>
          <ac:picMkLst>
            <pc:docMk/>
            <pc:sldMk cId="2421243116" sldId="417"/>
            <ac:picMk id="12" creationId="{BB477E6F-5713-53D9-E34B-F5639F52FF0D}"/>
          </ac:picMkLst>
        </pc:picChg>
        <pc:picChg chg="add mod">
          <ac:chgData name="Dugan, Brendan Joseph" userId="S::bjdugan@iu.edu::ac030094-7028-441a-8b14-9594b0586d8e" providerId="AD" clId="Web-{6EF41443-F70B-4E82-AF1E-BBD2DE6CA22E}" dt="2024-03-17T02:13:26.858" v="1925" actId="1076"/>
          <ac:picMkLst>
            <pc:docMk/>
            <pc:sldMk cId="2421243116" sldId="417"/>
            <ac:picMk id="13" creationId="{D55822EC-C7A7-C4C6-5711-1177007865B6}"/>
          </ac:picMkLst>
        </pc:picChg>
      </pc:sldChg>
    </pc:docChg>
  </pc:docChgLst>
  <pc:docChgLst>
    <pc:chgData name="Dugan, Brendan Joseph" userId="S::bjdugan@iu.edu::ac030094-7028-441a-8b14-9594b0586d8e" providerId="AD" clId="Web-{0A00FCC0-ABE0-4139-86AB-772D8BEA8B49}"/>
    <pc:docChg chg="modSld">
      <pc:chgData name="Dugan, Brendan Joseph" userId="S::bjdugan@iu.edu::ac030094-7028-441a-8b14-9594b0586d8e" providerId="AD" clId="Web-{0A00FCC0-ABE0-4139-86AB-772D8BEA8B49}" dt="2024-05-31T02:58:25.661" v="29" actId="1076"/>
      <pc:docMkLst>
        <pc:docMk/>
      </pc:docMkLst>
      <pc:sldChg chg="addSp delSp modSp">
        <pc:chgData name="Dugan, Brendan Joseph" userId="S::bjdugan@iu.edu::ac030094-7028-441a-8b14-9594b0586d8e" providerId="AD" clId="Web-{0A00FCC0-ABE0-4139-86AB-772D8BEA8B49}" dt="2024-05-31T02:54:36.037" v="4" actId="1076"/>
        <pc:sldMkLst>
          <pc:docMk/>
          <pc:sldMk cId="1433578196" sldId="397"/>
        </pc:sldMkLst>
        <pc:picChg chg="add mod">
          <ac:chgData name="Dugan, Brendan Joseph" userId="S::bjdugan@iu.edu::ac030094-7028-441a-8b14-9594b0586d8e" providerId="AD" clId="Web-{0A00FCC0-ABE0-4139-86AB-772D8BEA8B49}" dt="2024-05-31T02:54:36.037" v="4" actId="1076"/>
          <ac:picMkLst>
            <pc:docMk/>
            <pc:sldMk cId="1433578196" sldId="397"/>
            <ac:picMk id="2" creationId="{82ACAC56-6AC5-DF48-AD40-F16B5A7C9B71}"/>
          </ac:picMkLst>
        </pc:picChg>
        <pc:picChg chg="del">
          <ac:chgData name="Dugan, Brendan Joseph" userId="S::bjdugan@iu.edu::ac030094-7028-441a-8b14-9594b0586d8e" providerId="AD" clId="Web-{0A00FCC0-ABE0-4139-86AB-772D8BEA8B49}" dt="2024-05-31T02:54:22.739" v="1"/>
          <ac:picMkLst>
            <pc:docMk/>
            <pc:sldMk cId="1433578196" sldId="397"/>
            <ac:picMk id="3" creationId="{B12DE066-0F6C-9751-9A33-CA23630CCB2B}"/>
          </ac:picMkLst>
        </pc:picChg>
      </pc:sldChg>
      <pc:sldChg chg="addSp delSp modSp">
        <pc:chgData name="Dugan, Brendan Joseph" userId="S::bjdugan@iu.edu::ac030094-7028-441a-8b14-9594b0586d8e" providerId="AD" clId="Web-{0A00FCC0-ABE0-4139-86AB-772D8BEA8B49}" dt="2024-05-31T02:55:39.916" v="13" actId="1076"/>
        <pc:sldMkLst>
          <pc:docMk/>
          <pc:sldMk cId="3577772517" sldId="405"/>
        </pc:sldMkLst>
        <pc:picChg chg="add mod">
          <ac:chgData name="Dugan, Brendan Joseph" userId="S::bjdugan@iu.edu::ac030094-7028-441a-8b14-9594b0586d8e" providerId="AD" clId="Web-{0A00FCC0-ABE0-4139-86AB-772D8BEA8B49}" dt="2024-05-31T02:55:39.916" v="13" actId="1076"/>
          <ac:picMkLst>
            <pc:docMk/>
            <pc:sldMk cId="3577772517" sldId="405"/>
            <ac:picMk id="2" creationId="{7B06B27D-716B-DBF7-5F2F-346B8BECDDCA}"/>
          </ac:picMkLst>
        </pc:picChg>
        <pc:picChg chg="del">
          <ac:chgData name="Dugan, Brendan Joseph" userId="S::bjdugan@iu.edu::ac030094-7028-441a-8b14-9594b0586d8e" providerId="AD" clId="Web-{0A00FCC0-ABE0-4139-86AB-772D8BEA8B49}" dt="2024-05-31T02:55:20.352" v="10"/>
          <ac:picMkLst>
            <pc:docMk/>
            <pc:sldMk cId="3577772517" sldId="405"/>
            <ac:picMk id="3" creationId="{83B0F8BC-AD4E-5152-6D43-76993F38AAF7}"/>
          </ac:picMkLst>
        </pc:picChg>
      </pc:sldChg>
      <pc:sldChg chg="addSp delSp modSp">
        <pc:chgData name="Dugan, Brendan Joseph" userId="S::bjdugan@iu.edu::ac030094-7028-441a-8b14-9594b0586d8e" providerId="AD" clId="Web-{0A00FCC0-ABE0-4139-86AB-772D8BEA8B49}" dt="2024-05-31T02:55:13.758" v="9" actId="1076"/>
        <pc:sldMkLst>
          <pc:docMk/>
          <pc:sldMk cId="395754824" sldId="406"/>
        </pc:sldMkLst>
        <pc:picChg chg="add mod">
          <ac:chgData name="Dugan, Brendan Joseph" userId="S::bjdugan@iu.edu::ac030094-7028-441a-8b14-9594b0586d8e" providerId="AD" clId="Web-{0A00FCC0-ABE0-4139-86AB-772D8BEA8B49}" dt="2024-05-31T02:55:13.758" v="9" actId="1076"/>
          <ac:picMkLst>
            <pc:docMk/>
            <pc:sldMk cId="395754824" sldId="406"/>
            <ac:picMk id="2" creationId="{8948BFC3-438B-506D-8102-FA967B4CE795}"/>
          </ac:picMkLst>
        </pc:picChg>
        <pc:picChg chg="del">
          <ac:chgData name="Dugan, Brendan Joseph" userId="S::bjdugan@iu.edu::ac030094-7028-441a-8b14-9594b0586d8e" providerId="AD" clId="Web-{0A00FCC0-ABE0-4139-86AB-772D8BEA8B49}" dt="2024-05-31T02:54:55.866" v="5"/>
          <ac:picMkLst>
            <pc:docMk/>
            <pc:sldMk cId="395754824" sldId="406"/>
            <ac:picMk id="3" creationId="{A61823C0-A7B3-05C0-AB7B-5367F8CFF431}"/>
          </ac:picMkLst>
        </pc:picChg>
      </pc:sldChg>
      <pc:sldChg chg="addSp delSp modSp">
        <pc:chgData name="Dugan, Brendan Joseph" userId="S::bjdugan@iu.edu::ac030094-7028-441a-8b14-9594b0586d8e" providerId="AD" clId="Web-{0A00FCC0-ABE0-4139-86AB-772D8BEA8B49}" dt="2024-05-31T02:56:47.592" v="18" actId="1076"/>
        <pc:sldMkLst>
          <pc:docMk/>
          <pc:sldMk cId="3389335746" sldId="410"/>
        </pc:sldMkLst>
        <pc:picChg chg="add mod">
          <ac:chgData name="Dugan, Brendan Joseph" userId="S::bjdugan@iu.edu::ac030094-7028-441a-8b14-9594b0586d8e" providerId="AD" clId="Web-{0A00FCC0-ABE0-4139-86AB-772D8BEA8B49}" dt="2024-05-31T02:56:47.592" v="18" actId="1076"/>
          <ac:picMkLst>
            <pc:docMk/>
            <pc:sldMk cId="3389335746" sldId="410"/>
            <ac:picMk id="2" creationId="{9A4EA54A-BF2C-B37F-7531-F574E469597C}"/>
          </ac:picMkLst>
        </pc:picChg>
        <pc:picChg chg="del">
          <ac:chgData name="Dugan, Brendan Joseph" userId="S::bjdugan@iu.edu::ac030094-7028-441a-8b14-9594b0586d8e" providerId="AD" clId="Web-{0A00FCC0-ABE0-4139-86AB-772D8BEA8B49}" dt="2024-05-31T02:56:23.965" v="14"/>
          <ac:picMkLst>
            <pc:docMk/>
            <pc:sldMk cId="3389335746" sldId="410"/>
            <ac:picMk id="3" creationId="{D2806036-3200-06B9-70B7-58DBFB20FF3A}"/>
          </ac:picMkLst>
        </pc:picChg>
      </pc:sldChg>
      <pc:sldChg chg="addSp delSp modSp">
        <pc:chgData name="Dugan, Brendan Joseph" userId="S::bjdugan@iu.edu::ac030094-7028-441a-8b14-9594b0586d8e" providerId="AD" clId="Web-{0A00FCC0-ABE0-4139-86AB-772D8BEA8B49}" dt="2024-05-31T02:57:16.922" v="24" actId="1076"/>
        <pc:sldMkLst>
          <pc:docMk/>
          <pc:sldMk cId="3253292568" sldId="411"/>
        </pc:sldMkLst>
        <pc:picChg chg="del">
          <ac:chgData name="Dugan, Brendan Joseph" userId="S::bjdugan@iu.edu::ac030094-7028-441a-8b14-9594b0586d8e" providerId="AD" clId="Web-{0A00FCC0-ABE0-4139-86AB-772D8BEA8B49}" dt="2024-05-31T02:56:53.655" v="19"/>
          <ac:picMkLst>
            <pc:docMk/>
            <pc:sldMk cId="3253292568" sldId="411"/>
            <ac:picMk id="2" creationId="{ADDAFA73-93EA-14C2-8E8E-F9F0985C791C}"/>
          </ac:picMkLst>
        </pc:picChg>
        <pc:picChg chg="add mod">
          <ac:chgData name="Dugan, Brendan Joseph" userId="S::bjdugan@iu.edu::ac030094-7028-441a-8b14-9594b0586d8e" providerId="AD" clId="Web-{0A00FCC0-ABE0-4139-86AB-772D8BEA8B49}" dt="2024-05-31T02:57:16.922" v="24" actId="1076"/>
          <ac:picMkLst>
            <pc:docMk/>
            <pc:sldMk cId="3253292568" sldId="411"/>
            <ac:picMk id="3" creationId="{AE936D38-5C66-5CD5-75D6-AF2FE780605C}"/>
          </ac:picMkLst>
        </pc:picChg>
      </pc:sldChg>
      <pc:sldChg chg="addSp delSp modSp">
        <pc:chgData name="Dugan, Brendan Joseph" userId="S::bjdugan@iu.edu::ac030094-7028-441a-8b14-9594b0586d8e" providerId="AD" clId="Web-{0A00FCC0-ABE0-4139-86AB-772D8BEA8B49}" dt="2024-05-31T02:58:25.661" v="29" actId="1076"/>
        <pc:sldMkLst>
          <pc:docMk/>
          <pc:sldMk cId="751104495" sldId="412"/>
        </pc:sldMkLst>
        <pc:picChg chg="del">
          <ac:chgData name="Dugan, Brendan Joseph" userId="S::bjdugan@iu.edu::ac030094-7028-441a-8b14-9594b0586d8e" providerId="AD" clId="Web-{0A00FCC0-ABE0-4139-86AB-772D8BEA8B49}" dt="2024-05-31T02:57:23.391" v="25"/>
          <ac:picMkLst>
            <pc:docMk/>
            <pc:sldMk cId="751104495" sldId="412"/>
            <ac:picMk id="2" creationId="{A6E8637D-240F-DC53-3A54-B82FAEB0A7B6}"/>
          </ac:picMkLst>
        </pc:picChg>
        <pc:picChg chg="add mod">
          <ac:chgData name="Dugan, Brendan Joseph" userId="S::bjdugan@iu.edu::ac030094-7028-441a-8b14-9594b0586d8e" providerId="AD" clId="Web-{0A00FCC0-ABE0-4139-86AB-772D8BEA8B49}" dt="2024-05-31T02:58:25.661" v="29" actId="1076"/>
          <ac:picMkLst>
            <pc:docMk/>
            <pc:sldMk cId="751104495" sldId="412"/>
            <ac:picMk id="3" creationId="{DC665B55-89F7-5870-030A-2A1BC6BFBA91}"/>
          </ac:picMkLst>
        </pc:picChg>
      </pc:sldChg>
    </pc:docChg>
  </pc:docChgLst>
  <pc:docChgLst>
    <pc:chgData name="Zhang, Xiaoxia" userId="S::xz80@iu.edu::5a257a3f-2412-47aa-91ed-afb232abe767" providerId="AD" clId="Web-{CCDE2007-0617-9307-98EA-1869A2AA94A6}"/>
    <pc:docChg chg="delSld modSld">
      <pc:chgData name="Zhang, Xiaoxia" userId="S::xz80@iu.edu::5a257a3f-2412-47aa-91ed-afb232abe767" providerId="AD" clId="Web-{CCDE2007-0617-9307-98EA-1869A2AA94A6}" dt="2024-05-14T01:05:05.056" v="949" actId="20577"/>
      <pc:docMkLst>
        <pc:docMk/>
      </pc:docMkLst>
      <pc:sldChg chg="modSp">
        <pc:chgData name="Zhang, Xiaoxia" userId="S::xz80@iu.edu::5a257a3f-2412-47aa-91ed-afb232abe767" providerId="AD" clId="Web-{CCDE2007-0617-9307-98EA-1869A2AA94A6}" dt="2024-05-14T00:19:21.996" v="18" actId="20577"/>
        <pc:sldMkLst>
          <pc:docMk/>
          <pc:sldMk cId="919017497" sldId="314"/>
        </pc:sldMkLst>
        <pc:spChg chg="mod">
          <ac:chgData name="Zhang, Xiaoxia" userId="S::xz80@iu.edu::5a257a3f-2412-47aa-91ed-afb232abe767" providerId="AD" clId="Web-{CCDE2007-0617-9307-98EA-1869A2AA94A6}" dt="2024-05-14T00:19:08.808" v="10" actId="1076"/>
          <ac:spMkLst>
            <pc:docMk/>
            <pc:sldMk cId="919017497" sldId="314"/>
            <ac:spMk id="2" creationId="{00000000-0000-0000-0000-000000000000}"/>
          </ac:spMkLst>
        </pc:spChg>
        <pc:spChg chg="mod">
          <ac:chgData name="Zhang, Xiaoxia" userId="S::xz80@iu.edu::5a257a3f-2412-47aa-91ed-afb232abe767" providerId="AD" clId="Web-{CCDE2007-0617-9307-98EA-1869A2AA94A6}" dt="2024-05-14T00:19:21.996" v="18" actId="20577"/>
          <ac:spMkLst>
            <pc:docMk/>
            <pc:sldMk cId="919017497" sldId="314"/>
            <ac:spMk id="5" creationId="{7C342606-F8E6-46A8-903C-772499DA5805}"/>
          </ac:spMkLst>
        </pc:spChg>
      </pc:sldChg>
      <pc:sldChg chg="modSp modCm">
        <pc:chgData name="Zhang, Xiaoxia" userId="S::xz80@iu.edu::5a257a3f-2412-47aa-91ed-afb232abe767" providerId="AD" clId="Web-{CCDE2007-0617-9307-98EA-1869A2AA94A6}" dt="2024-05-14T00:33:05.679" v="21"/>
        <pc:sldMkLst>
          <pc:docMk/>
          <pc:sldMk cId="2705503048" sldId="387"/>
        </pc:sldMkLst>
        <pc:spChg chg="mod">
          <ac:chgData name="Zhang, Xiaoxia" userId="S::xz80@iu.edu::5a257a3f-2412-47aa-91ed-afb232abe767" providerId="AD" clId="Web-{CCDE2007-0617-9307-98EA-1869A2AA94A6}" dt="2024-05-14T00:20:54.389" v="20" actId="20577"/>
          <ac:spMkLst>
            <pc:docMk/>
            <pc:sldMk cId="2705503048" sldId="387"/>
            <ac:spMk id="13" creationId="{48B81974-CDC2-04AD-2B06-CD75FB5FCE60}"/>
          </ac:spMkLst>
        </pc:spChg>
        <pc:extLst>
          <p:ext xmlns:p="http://schemas.openxmlformats.org/presentationml/2006/main" uri="{D6D511B9-2390-475A-947B-AFAB55BFBCF1}">
            <pc226:cmChg xmlns:pc226="http://schemas.microsoft.com/office/powerpoint/2022/06/main/command" chg="mod modRxn">
              <pc226:chgData name="Zhang, Xiaoxia" userId="S::xz80@iu.edu::5a257a3f-2412-47aa-91ed-afb232abe767" providerId="AD" clId="Web-{CCDE2007-0617-9307-98EA-1869A2AA94A6}" dt="2024-05-14T00:33:05.679" v="21"/>
              <pc2:cmMkLst xmlns:pc2="http://schemas.microsoft.com/office/powerpoint/2019/9/main/command">
                <pc:docMk/>
                <pc:sldMk cId="2705503048" sldId="387"/>
                <pc2:cmMk id="{0D9FC816-A690-418D-8B56-867EB5205CB3}"/>
              </pc2:cmMkLst>
              <pc226:cmRplyChg chg="add">
                <pc226:chgData name="Zhang, Xiaoxia" userId="S::xz80@iu.edu::5a257a3f-2412-47aa-91ed-afb232abe767" providerId="AD" clId="Web-{CCDE2007-0617-9307-98EA-1869A2AA94A6}" dt="2024-05-14T00:33:05.679" v="21"/>
                <pc2:cmRplyMkLst xmlns:pc2="http://schemas.microsoft.com/office/powerpoint/2019/9/main/command">
                  <pc:docMk/>
                  <pc:sldMk cId="2705503048" sldId="387"/>
                  <pc2:cmMk id="{0D9FC816-A690-418D-8B56-867EB5205CB3}"/>
                  <pc2:cmRplyMk id="{1CCE5D8F-B758-4042-AB86-9BC05EA85412}"/>
                </pc2:cmRplyMkLst>
              </pc226:cmRplyChg>
            </pc226:cmChg>
          </p:ext>
        </pc:extLst>
      </pc:sldChg>
      <pc:sldChg chg="modSp">
        <pc:chgData name="Zhang, Xiaoxia" userId="S::xz80@iu.edu::5a257a3f-2412-47aa-91ed-afb232abe767" providerId="AD" clId="Web-{CCDE2007-0617-9307-98EA-1869A2AA94A6}" dt="2024-05-14T01:05:05.056" v="949" actId="20577"/>
        <pc:sldMkLst>
          <pc:docMk/>
          <pc:sldMk cId="527205394" sldId="416"/>
        </pc:sldMkLst>
        <pc:spChg chg="mod">
          <ac:chgData name="Zhang, Xiaoxia" userId="S::xz80@iu.edu::5a257a3f-2412-47aa-91ed-afb232abe767" providerId="AD" clId="Web-{CCDE2007-0617-9307-98EA-1869A2AA94A6}" dt="2024-05-14T01:05:05.056" v="949" actId="20577"/>
          <ac:spMkLst>
            <pc:docMk/>
            <pc:sldMk cId="527205394" sldId="416"/>
            <ac:spMk id="5" creationId="{444C2E59-9F0E-9A16-96DE-15C1A70A8E93}"/>
          </ac:spMkLst>
        </pc:spChg>
      </pc:sldChg>
      <pc:sldChg chg="modSp">
        <pc:chgData name="Zhang, Xiaoxia" userId="S::xz80@iu.edu::5a257a3f-2412-47aa-91ed-afb232abe767" providerId="AD" clId="Web-{CCDE2007-0617-9307-98EA-1869A2AA94A6}" dt="2024-05-14T01:02:41.286" v="947"/>
        <pc:sldMkLst>
          <pc:docMk/>
          <pc:sldMk cId="2898291933" sldId="420"/>
        </pc:sldMkLst>
        <pc:spChg chg="mod">
          <ac:chgData name="Zhang, Xiaoxia" userId="S::xz80@iu.edu::5a257a3f-2412-47aa-91ed-afb232abe767" providerId="AD" clId="Web-{CCDE2007-0617-9307-98EA-1869A2AA94A6}" dt="2024-05-14T00:13:42.375" v="2" actId="1076"/>
          <ac:spMkLst>
            <pc:docMk/>
            <pc:sldMk cId="2898291933" sldId="420"/>
            <ac:spMk id="4" creationId="{48B81974-CDC2-04AD-2B06-CD75FB5FCE60}"/>
          </ac:spMkLst>
        </pc:spChg>
        <pc:graphicFrameChg chg="mod modGraphic">
          <ac:chgData name="Zhang, Xiaoxia" userId="S::xz80@iu.edu::5a257a3f-2412-47aa-91ed-afb232abe767" providerId="AD" clId="Web-{CCDE2007-0617-9307-98EA-1869A2AA94A6}" dt="2024-05-14T01:02:41.286" v="947"/>
          <ac:graphicFrameMkLst>
            <pc:docMk/>
            <pc:sldMk cId="2898291933" sldId="420"/>
            <ac:graphicFrameMk id="3" creationId="{96024347-381C-1B4E-0228-F7564C552D7C}"/>
          </ac:graphicFrameMkLst>
        </pc:graphicFrameChg>
      </pc:sldChg>
      <pc:sldChg chg="del">
        <pc:chgData name="Zhang, Xiaoxia" userId="S::xz80@iu.edu::5a257a3f-2412-47aa-91ed-afb232abe767" providerId="AD" clId="Web-{CCDE2007-0617-9307-98EA-1869A2AA94A6}" dt="2024-05-14T00:07:14.280" v="0"/>
        <pc:sldMkLst>
          <pc:docMk/>
          <pc:sldMk cId="3427277130" sldId="426"/>
        </pc:sldMkLst>
      </pc:sldChg>
    </pc:docChg>
  </pc:docChgLst>
  <pc:docChgLst>
    <pc:chgData name="Zhang, Xiaoxia" userId="5a257a3f-2412-47aa-91ed-afb232abe767" providerId="ADAL" clId="{AC1FF09A-64BB-7443-AC91-103D32DB790F}"/>
    <pc:docChg chg="modSld">
      <pc:chgData name="Zhang, Xiaoxia" userId="5a257a3f-2412-47aa-91ed-afb232abe767" providerId="ADAL" clId="{AC1FF09A-64BB-7443-AC91-103D32DB790F}" dt="2024-05-31T03:21:00.035" v="9" actId="20577"/>
      <pc:docMkLst>
        <pc:docMk/>
      </pc:docMkLst>
      <pc:sldChg chg="modNotesTx">
        <pc:chgData name="Zhang, Xiaoxia" userId="5a257a3f-2412-47aa-91ed-afb232abe767" providerId="ADAL" clId="{AC1FF09A-64BB-7443-AC91-103D32DB790F}" dt="2024-05-31T03:20:31.365" v="7" actId="20577"/>
        <pc:sldMkLst>
          <pc:docMk/>
          <pc:sldMk cId="617966516" sldId="258"/>
        </pc:sldMkLst>
      </pc:sldChg>
      <pc:sldChg chg="modNotesTx">
        <pc:chgData name="Zhang, Xiaoxia" userId="5a257a3f-2412-47aa-91ed-afb232abe767" providerId="ADAL" clId="{AC1FF09A-64BB-7443-AC91-103D32DB790F}" dt="2024-05-31T03:21:00.035" v="9" actId="20577"/>
        <pc:sldMkLst>
          <pc:docMk/>
          <pc:sldMk cId="3563981205" sldId="380"/>
        </pc:sldMkLst>
      </pc:sldChg>
      <pc:sldChg chg="modNotesTx">
        <pc:chgData name="Zhang, Xiaoxia" userId="5a257a3f-2412-47aa-91ed-afb232abe767" providerId="ADAL" clId="{AC1FF09A-64BB-7443-AC91-103D32DB790F}" dt="2024-05-31T03:19:23.309" v="1" actId="20577"/>
        <pc:sldMkLst>
          <pc:docMk/>
          <pc:sldMk cId="2705503048" sldId="387"/>
        </pc:sldMkLst>
      </pc:sldChg>
      <pc:sldChg chg="modNotesTx">
        <pc:chgData name="Zhang, Xiaoxia" userId="5a257a3f-2412-47aa-91ed-afb232abe767" providerId="ADAL" clId="{AC1FF09A-64BB-7443-AC91-103D32DB790F}" dt="2024-05-31T03:20:23.067" v="6" actId="20577"/>
        <pc:sldMkLst>
          <pc:docMk/>
          <pc:sldMk cId="1140430551" sldId="391"/>
        </pc:sldMkLst>
      </pc:sldChg>
      <pc:sldChg chg="modNotesTx">
        <pc:chgData name="Zhang, Xiaoxia" userId="5a257a3f-2412-47aa-91ed-afb232abe767" providerId="ADAL" clId="{AC1FF09A-64BB-7443-AC91-103D32DB790F}" dt="2024-05-31T03:19:37.972" v="2" actId="20577"/>
        <pc:sldMkLst>
          <pc:docMk/>
          <pc:sldMk cId="4091378739" sldId="392"/>
        </pc:sldMkLst>
      </pc:sldChg>
      <pc:sldChg chg="modNotesTx">
        <pc:chgData name="Zhang, Xiaoxia" userId="5a257a3f-2412-47aa-91ed-afb232abe767" providerId="ADAL" clId="{AC1FF09A-64BB-7443-AC91-103D32DB790F}" dt="2024-05-31T03:20:03.889" v="3" actId="20577"/>
        <pc:sldMkLst>
          <pc:docMk/>
          <pc:sldMk cId="3487486703" sldId="402"/>
        </pc:sldMkLst>
      </pc:sldChg>
      <pc:sldChg chg="modNotesTx">
        <pc:chgData name="Zhang, Xiaoxia" userId="5a257a3f-2412-47aa-91ed-afb232abe767" providerId="ADAL" clId="{AC1FF09A-64BB-7443-AC91-103D32DB790F}" dt="2024-05-31T03:19:13.406" v="0" actId="20577"/>
        <pc:sldMkLst>
          <pc:docMk/>
          <pc:sldMk cId="2898291933" sldId="420"/>
        </pc:sldMkLst>
      </pc:sldChg>
      <pc:sldChg chg="modNotesTx">
        <pc:chgData name="Zhang, Xiaoxia" userId="5a257a3f-2412-47aa-91ed-afb232abe767" providerId="ADAL" clId="{AC1FF09A-64BB-7443-AC91-103D32DB790F}" dt="2024-05-31T03:20:51.942" v="8" actId="20577"/>
        <pc:sldMkLst>
          <pc:docMk/>
          <pc:sldMk cId="1113728105" sldId="423"/>
        </pc:sldMkLst>
      </pc:sldChg>
    </pc:docChg>
  </pc:docChgLst>
  <pc:docChgLst>
    <pc:chgData name="Dugan, Brendan Joseph" userId="S::bjdugan@iu.edu::ac030094-7028-441a-8b14-9594b0586d8e" providerId="AD" clId="Web-{30CF8A15-5C96-4853-A54F-0F9EBC50D10A}"/>
    <pc:docChg chg="modSld">
      <pc:chgData name="Dugan, Brendan Joseph" userId="S::bjdugan@iu.edu::ac030094-7028-441a-8b14-9594b0586d8e" providerId="AD" clId="Web-{30CF8A15-5C96-4853-A54F-0F9EBC50D10A}" dt="2024-03-15T20:17:53.540" v="10" actId="1076"/>
      <pc:docMkLst>
        <pc:docMk/>
      </pc:docMkLst>
      <pc:sldChg chg="modSp">
        <pc:chgData name="Dugan, Brendan Joseph" userId="S::bjdugan@iu.edu::ac030094-7028-441a-8b14-9594b0586d8e" providerId="AD" clId="Web-{30CF8A15-5C96-4853-A54F-0F9EBC50D10A}" dt="2024-03-15T20:17:53.540" v="10" actId="1076"/>
        <pc:sldMkLst>
          <pc:docMk/>
          <pc:sldMk cId="1433578196" sldId="397"/>
        </pc:sldMkLst>
        <pc:picChg chg="mod">
          <ac:chgData name="Dugan, Brendan Joseph" userId="S::bjdugan@iu.edu::ac030094-7028-441a-8b14-9594b0586d8e" providerId="AD" clId="Web-{30CF8A15-5C96-4853-A54F-0F9EBC50D10A}" dt="2024-03-15T20:17:53.540" v="10" actId="1076"/>
          <ac:picMkLst>
            <pc:docMk/>
            <pc:sldMk cId="1433578196" sldId="397"/>
            <ac:picMk id="3" creationId="{E5C0CF2B-A0D4-6140-C52C-3F4B204EC831}"/>
          </ac:picMkLst>
        </pc:picChg>
      </pc:sldChg>
    </pc:docChg>
  </pc:docChgLst>
  <pc:docChgLst>
    <pc:chgData name="Dugan, Brendan Joseph" userId="S::bjdugan@iu.edu::ac030094-7028-441a-8b14-9594b0586d8e" providerId="AD" clId="Web-{E058A478-7F53-4C2E-A902-58B679039DC8}"/>
    <pc:docChg chg="modSld">
      <pc:chgData name="Dugan, Brendan Joseph" userId="S::bjdugan@iu.edu::ac030094-7028-441a-8b14-9594b0586d8e" providerId="AD" clId="Web-{E058A478-7F53-4C2E-A902-58B679039DC8}" dt="2024-05-14T02:14:05.884" v="78" actId="20577"/>
      <pc:docMkLst>
        <pc:docMk/>
      </pc:docMkLst>
      <pc:sldChg chg="modSp">
        <pc:chgData name="Dugan, Brendan Joseph" userId="S::bjdugan@iu.edu::ac030094-7028-441a-8b14-9594b0586d8e" providerId="AD" clId="Web-{E058A478-7F53-4C2E-A902-58B679039DC8}" dt="2024-05-14T02:09:31.829" v="3" actId="20577"/>
        <pc:sldMkLst>
          <pc:docMk/>
          <pc:sldMk cId="617966516" sldId="258"/>
        </pc:sldMkLst>
        <pc:spChg chg="mod">
          <ac:chgData name="Dugan, Brendan Joseph" userId="S::bjdugan@iu.edu::ac030094-7028-441a-8b14-9594b0586d8e" providerId="AD" clId="Web-{E058A478-7F53-4C2E-A902-58B679039DC8}" dt="2024-05-14T02:09:31.829" v="3" actId="20577"/>
          <ac:spMkLst>
            <pc:docMk/>
            <pc:sldMk cId="617966516" sldId="258"/>
            <ac:spMk id="5" creationId="{B838F4C5-3F00-4C1E-BE75-609A05DFDDF3}"/>
          </ac:spMkLst>
        </pc:spChg>
      </pc:sldChg>
      <pc:sldChg chg="modSp">
        <pc:chgData name="Dugan, Brendan Joseph" userId="S::bjdugan@iu.edu::ac030094-7028-441a-8b14-9594b0586d8e" providerId="AD" clId="Web-{E058A478-7F53-4C2E-A902-58B679039DC8}" dt="2024-05-14T02:14:05.884" v="78" actId="20577"/>
        <pc:sldMkLst>
          <pc:docMk/>
          <pc:sldMk cId="281069886" sldId="341"/>
        </pc:sldMkLst>
        <pc:spChg chg="mod">
          <ac:chgData name="Dugan, Brendan Joseph" userId="S::bjdugan@iu.edu::ac030094-7028-441a-8b14-9594b0586d8e" providerId="AD" clId="Web-{E058A478-7F53-4C2E-A902-58B679039DC8}" dt="2024-05-14T02:14:05.884" v="78" actId="20577"/>
          <ac:spMkLst>
            <pc:docMk/>
            <pc:sldMk cId="281069886" sldId="341"/>
            <ac:spMk id="5" creationId="{193E5E7A-1C72-97D5-9BA4-FAB3D8241625}"/>
          </ac:spMkLst>
        </pc:spChg>
      </pc:sldChg>
      <pc:sldChg chg="modSp">
        <pc:chgData name="Dugan, Brendan Joseph" userId="S::bjdugan@iu.edu::ac030094-7028-441a-8b14-9594b0586d8e" providerId="AD" clId="Web-{E058A478-7F53-4C2E-A902-58B679039DC8}" dt="2024-05-14T02:09:24.250" v="1" actId="20577"/>
        <pc:sldMkLst>
          <pc:docMk/>
          <pc:sldMk cId="1113728105" sldId="423"/>
        </pc:sldMkLst>
        <pc:spChg chg="mod">
          <ac:chgData name="Dugan, Brendan Joseph" userId="S::bjdugan@iu.edu::ac030094-7028-441a-8b14-9594b0586d8e" providerId="AD" clId="Web-{E058A478-7F53-4C2E-A902-58B679039DC8}" dt="2024-05-14T02:09:24.250" v="1" actId="20577"/>
          <ac:spMkLst>
            <pc:docMk/>
            <pc:sldMk cId="1113728105" sldId="423"/>
            <ac:spMk id="5" creationId="{B553BFE9-3A2F-96BE-2163-ECEAC6C5FEB2}"/>
          </ac:spMkLst>
        </pc:spChg>
      </pc:sldChg>
    </pc:docChg>
  </pc:docChgLst>
  <pc:docChgLst>
    <pc:chgData name="Zhang, Xiaoxia" userId="S::xz80@iu.edu::5a257a3f-2412-47aa-91ed-afb232abe767" providerId="AD" clId="Web-{EAD32BE1-A117-4FBF-219B-7093473C7AE8}"/>
    <pc:docChg chg="addSld delSld modSld sldOrd">
      <pc:chgData name="Zhang, Xiaoxia" userId="S::xz80@iu.edu::5a257a3f-2412-47aa-91ed-afb232abe767" providerId="AD" clId="Web-{EAD32BE1-A117-4FBF-219B-7093473C7AE8}" dt="2024-03-19T17:42:08.130" v="52" actId="20577"/>
      <pc:docMkLst>
        <pc:docMk/>
      </pc:docMkLst>
      <pc:sldChg chg="modSp">
        <pc:chgData name="Zhang, Xiaoxia" userId="S::xz80@iu.edu::5a257a3f-2412-47aa-91ed-afb232abe767" providerId="AD" clId="Web-{EAD32BE1-A117-4FBF-219B-7093473C7AE8}" dt="2024-03-19T17:42:08.130" v="52" actId="20577"/>
        <pc:sldMkLst>
          <pc:docMk/>
          <pc:sldMk cId="2705503048" sldId="387"/>
        </pc:sldMkLst>
        <pc:spChg chg="mod">
          <ac:chgData name="Zhang, Xiaoxia" userId="S::xz80@iu.edu::5a257a3f-2412-47aa-91ed-afb232abe767" providerId="AD" clId="Web-{EAD32BE1-A117-4FBF-219B-7093473C7AE8}" dt="2024-03-19T17:42:08.130" v="52" actId="20577"/>
          <ac:spMkLst>
            <pc:docMk/>
            <pc:sldMk cId="2705503048" sldId="387"/>
            <ac:spMk id="13" creationId="{48B81974-CDC2-04AD-2B06-CD75FB5FCE60}"/>
          </ac:spMkLst>
        </pc:spChg>
      </pc:sldChg>
      <pc:sldChg chg="addSp modSp del ord">
        <pc:chgData name="Zhang, Xiaoxia" userId="S::xz80@iu.edu::5a257a3f-2412-47aa-91ed-afb232abe767" providerId="AD" clId="Web-{EAD32BE1-A117-4FBF-219B-7093473C7AE8}" dt="2024-03-17T23:58:54.814" v="36"/>
        <pc:sldMkLst>
          <pc:docMk/>
          <pc:sldMk cId="772985224" sldId="399"/>
        </pc:sldMkLst>
        <pc:spChg chg="add">
          <ac:chgData name="Zhang, Xiaoxia" userId="S::xz80@iu.edu::5a257a3f-2412-47aa-91ed-afb232abe767" providerId="AD" clId="Web-{EAD32BE1-A117-4FBF-219B-7093473C7AE8}" dt="2024-03-17T23:57:16.417" v="5"/>
          <ac:spMkLst>
            <pc:docMk/>
            <pc:sldMk cId="772985224" sldId="399"/>
            <ac:spMk id="5" creationId="{B553BFE9-3A2F-96BE-2163-ECEAC6C5FEB2}"/>
          </ac:spMkLst>
        </pc:spChg>
        <pc:spChg chg="mod">
          <ac:chgData name="Zhang, Xiaoxia" userId="S::xz80@iu.edu::5a257a3f-2412-47aa-91ed-afb232abe767" providerId="AD" clId="Web-{EAD32BE1-A117-4FBF-219B-7093473C7AE8}" dt="2024-03-17T23:58:35.044" v="23" actId="20577"/>
          <ac:spMkLst>
            <pc:docMk/>
            <pc:sldMk cId="772985224" sldId="399"/>
            <ac:spMk id="6" creationId="{EB247D69-EB02-4429-75BE-28C72514ACB2}"/>
          </ac:spMkLst>
        </pc:spChg>
      </pc:sldChg>
      <pc:sldChg chg="modCm">
        <pc:chgData name="Zhang, Xiaoxia" userId="S::xz80@iu.edu::5a257a3f-2412-47aa-91ed-afb232abe767" providerId="AD" clId="Web-{EAD32BE1-A117-4FBF-219B-7093473C7AE8}" dt="2024-03-19T17:40:34.112" v="43"/>
        <pc:sldMkLst>
          <pc:docMk/>
          <pc:sldMk cId="3487486703" sldId="402"/>
        </pc:sldMkLst>
        <pc:extLst>
          <p:ext xmlns:p="http://schemas.openxmlformats.org/presentationml/2006/main" uri="{D6D511B9-2390-475A-947B-AFAB55BFBCF1}">
            <pc226:cmChg xmlns:pc226="http://schemas.microsoft.com/office/powerpoint/2022/06/main/command" chg="mod">
              <pc226:chgData name="Zhang, Xiaoxia" userId="S::xz80@iu.edu::5a257a3f-2412-47aa-91ed-afb232abe767" providerId="AD" clId="Web-{EAD32BE1-A117-4FBF-219B-7093473C7AE8}" dt="2024-03-19T17:40:34.112" v="43"/>
              <pc2:cmMkLst xmlns:pc2="http://schemas.microsoft.com/office/powerpoint/2019/9/main/command">
                <pc:docMk/>
                <pc:sldMk cId="3487486703" sldId="402"/>
                <pc2:cmMk id="{37FB7B3B-42D2-401F-856F-6752A24DFD00}"/>
              </pc2:cmMkLst>
              <pc226:cmRplyChg chg="add">
                <pc226:chgData name="Zhang, Xiaoxia" userId="S::xz80@iu.edu::5a257a3f-2412-47aa-91ed-afb232abe767" providerId="AD" clId="Web-{EAD32BE1-A117-4FBF-219B-7093473C7AE8}" dt="2024-03-17T23:54:37.769" v="4"/>
                <pc2:cmRplyMkLst xmlns:pc2="http://schemas.microsoft.com/office/powerpoint/2019/9/main/command">
                  <pc:docMk/>
                  <pc:sldMk cId="3487486703" sldId="402"/>
                  <pc2:cmMk id="{37FB7B3B-42D2-401F-856F-6752A24DFD00}"/>
                  <pc2:cmRplyMk id="{7A8F0829-EC56-4CE6-B227-8FCBB1E4CFF3}"/>
                </pc2:cmRplyMkLst>
              </pc226:cmRplyChg>
            </pc226:cmChg>
          </p:ext>
        </pc:extLst>
      </pc:sldChg>
      <pc:sldChg chg="ord">
        <pc:chgData name="Zhang, Xiaoxia" userId="S::xz80@iu.edu::5a257a3f-2412-47aa-91ed-afb232abe767" providerId="AD" clId="Web-{EAD32BE1-A117-4FBF-219B-7093473C7AE8}" dt="2024-03-17T23:49:30.853" v="1"/>
        <pc:sldMkLst>
          <pc:docMk/>
          <pc:sldMk cId="255527232" sldId="419"/>
        </pc:sldMkLst>
      </pc:sldChg>
      <pc:sldChg chg="modSp">
        <pc:chgData name="Zhang, Xiaoxia" userId="S::xz80@iu.edu::5a257a3f-2412-47aa-91ed-afb232abe767" providerId="AD" clId="Web-{EAD32BE1-A117-4FBF-219B-7093473C7AE8}" dt="2024-03-17T21:21:44.507" v="0" actId="1076"/>
        <pc:sldMkLst>
          <pc:docMk/>
          <pc:sldMk cId="2898291933" sldId="420"/>
        </pc:sldMkLst>
        <pc:graphicFrameChg chg="mod">
          <ac:chgData name="Zhang, Xiaoxia" userId="S::xz80@iu.edu::5a257a3f-2412-47aa-91ed-afb232abe767" providerId="AD" clId="Web-{EAD32BE1-A117-4FBF-219B-7093473C7AE8}" dt="2024-03-17T21:21:44.507" v="0" actId="1076"/>
          <ac:graphicFrameMkLst>
            <pc:docMk/>
            <pc:sldMk cId="2898291933" sldId="420"/>
            <ac:graphicFrameMk id="3" creationId="{96024347-381C-1B4E-0228-F7564C552D7C}"/>
          </ac:graphicFrameMkLst>
        </pc:graphicFrameChg>
      </pc:sldChg>
      <pc:sldChg chg="modCm">
        <pc:chgData name="Zhang, Xiaoxia" userId="S::xz80@iu.edu::5a257a3f-2412-47aa-91ed-afb232abe767" providerId="AD" clId="Web-{EAD32BE1-A117-4FBF-219B-7093473C7AE8}" dt="2024-03-19T17:24:38.821" v="42"/>
        <pc:sldMkLst>
          <pc:docMk/>
          <pc:sldMk cId="2409778052" sldId="422"/>
        </pc:sldMkLst>
        <pc:extLst>
          <p:ext xmlns:p="http://schemas.openxmlformats.org/presentationml/2006/main" uri="{D6D511B9-2390-475A-947B-AFAB55BFBCF1}">
            <pc226:cmChg xmlns:pc226="http://schemas.microsoft.com/office/powerpoint/2022/06/main/command" chg="">
              <pc226:chgData name="Zhang, Xiaoxia" userId="S::xz80@iu.edu::5a257a3f-2412-47aa-91ed-afb232abe767" providerId="AD" clId="Web-{EAD32BE1-A117-4FBF-219B-7093473C7AE8}" dt="2024-03-19T17:24:38.821" v="42"/>
              <pc2:cmMkLst xmlns:pc2="http://schemas.microsoft.com/office/powerpoint/2019/9/main/command">
                <pc:docMk/>
                <pc:sldMk cId="2409778052" sldId="422"/>
                <pc2:cmMk id="{952FCE0A-2C10-43A1-824B-FC9A20175727}"/>
              </pc2:cmMkLst>
              <pc226:cmRplyChg chg="add mod">
                <pc226:chgData name="Zhang, Xiaoxia" userId="S::xz80@iu.edu::5a257a3f-2412-47aa-91ed-afb232abe767" providerId="AD" clId="Web-{EAD32BE1-A117-4FBF-219B-7093473C7AE8}" dt="2024-03-19T17:24:38.821" v="42"/>
                <pc2:cmRplyMkLst xmlns:pc2="http://schemas.microsoft.com/office/powerpoint/2019/9/main/command">
                  <pc:docMk/>
                  <pc:sldMk cId="2409778052" sldId="422"/>
                  <pc2:cmMk id="{952FCE0A-2C10-43A1-824B-FC9A20175727}"/>
                  <pc2:cmRplyMk id="{4498871B-3FF6-4680-BAA6-156B6C54999D}"/>
                </pc2:cmRplyMkLst>
              </pc226:cmRplyChg>
            </pc226:cmChg>
          </p:ext>
        </pc:extLst>
      </pc:sldChg>
      <pc:sldChg chg="delSp modSp add replId">
        <pc:chgData name="Zhang, Xiaoxia" userId="S::xz80@iu.edu::5a257a3f-2412-47aa-91ed-afb232abe767" providerId="AD" clId="Web-{EAD32BE1-A117-4FBF-219B-7093473C7AE8}" dt="2024-03-19T13:04:46.713" v="40" actId="20577"/>
        <pc:sldMkLst>
          <pc:docMk/>
          <pc:sldMk cId="1113728105" sldId="423"/>
        </pc:sldMkLst>
        <pc:spChg chg="mod">
          <ac:chgData name="Zhang, Xiaoxia" userId="S::xz80@iu.edu::5a257a3f-2412-47aa-91ed-afb232abe767" providerId="AD" clId="Web-{EAD32BE1-A117-4FBF-219B-7093473C7AE8}" dt="2024-03-19T13:04:46.713" v="40" actId="20577"/>
          <ac:spMkLst>
            <pc:docMk/>
            <pc:sldMk cId="1113728105" sldId="423"/>
            <ac:spMk id="5" creationId="{B553BFE9-3A2F-96BE-2163-ECEAC6C5FEB2}"/>
          </ac:spMkLst>
        </pc:spChg>
        <pc:spChg chg="del">
          <ac:chgData name="Zhang, Xiaoxia" userId="S::xz80@iu.edu::5a257a3f-2412-47aa-91ed-afb232abe767" providerId="AD" clId="Web-{EAD32BE1-A117-4FBF-219B-7093473C7AE8}" dt="2024-03-17T23:57:35.120" v="7"/>
          <ac:spMkLst>
            <pc:docMk/>
            <pc:sldMk cId="1113728105" sldId="423"/>
            <ac:spMk id="6" creationId="{EB247D69-EB02-4429-75BE-28C72514ACB2}"/>
          </ac:spMkLst>
        </pc:spChg>
      </pc:sldChg>
    </pc:docChg>
  </pc:docChgLst>
  <pc:docChgLst>
    <pc:chgData name="Tsao, Yih" userId="S::yihtsao@iu.edu::6087b829-268a-456c-8c84-66dbad78e468" providerId="AD" clId="Web-{8213B4F2-1F60-36AD-763A-E4B4682140A7}"/>
    <pc:docChg chg="addSld delSld modSld sldOrd">
      <pc:chgData name="Tsao, Yih" userId="S::yihtsao@iu.edu::6087b829-268a-456c-8c84-66dbad78e468" providerId="AD" clId="Web-{8213B4F2-1F60-36AD-763A-E4B4682140A7}" dt="2024-03-10T22:48:32.165" v="369" actId="20577"/>
      <pc:docMkLst>
        <pc:docMk/>
      </pc:docMkLst>
      <pc:sldChg chg="modSp">
        <pc:chgData name="Tsao, Yih" userId="S::yihtsao@iu.edu::6087b829-268a-456c-8c84-66dbad78e468" providerId="AD" clId="Web-{8213B4F2-1F60-36AD-763A-E4B4682140A7}" dt="2024-03-10T22:32:18.174" v="257" actId="20577"/>
        <pc:sldMkLst>
          <pc:docMk/>
          <pc:sldMk cId="617966516" sldId="258"/>
        </pc:sldMkLst>
        <pc:spChg chg="mod">
          <ac:chgData name="Tsao, Yih" userId="S::yihtsao@iu.edu::6087b829-268a-456c-8c84-66dbad78e468" providerId="AD" clId="Web-{8213B4F2-1F60-36AD-763A-E4B4682140A7}" dt="2024-03-10T22:32:18.174" v="257" actId="20577"/>
          <ac:spMkLst>
            <pc:docMk/>
            <pc:sldMk cId="617966516" sldId="258"/>
            <ac:spMk id="5" creationId="{B838F4C5-3F00-4C1E-BE75-609A05DFDDF3}"/>
          </ac:spMkLst>
        </pc:spChg>
        <pc:spChg chg="mod">
          <ac:chgData name="Tsao, Yih" userId="S::yihtsao@iu.edu::6087b829-268a-456c-8c84-66dbad78e468" providerId="AD" clId="Web-{8213B4F2-1F60-36AD-763A-E4B4682140A7}" dt="2024-03-10T22:31:08.423" v="242" actId="20577"/>
          <ac:spMkLst>
            <pc:docMk/>
            <pc:sldMk cId="617966516" sldId="258"/>
            <ac:spMk id="6" creationId="{E0FD123E-6F22-49E6-B21F-818970F4F3C6}"/>
          </ac:spMkLst>
        </pc:spChg>
      </pc:sldChg>
      <pc:sldChg chg="modSp ord">
        <pc:chgData name="Tsao, Yih" userId="S::yihtsao@iu.edu::6087b829-268a-456c-8c84-66dbad78e468" providerId="AD" clId="Web-{8213B4F2-1F60-36AD-763A-E4B4682140A7}" dt="2024-03-10T22:30:47.766" v="232" actId="20577"/>
        <pc:sldMkLst>
          <pc:docMk/>
          <pc:sldMk cId="2188045739" sldId="260"/>
        </pc:sldMkLst>
        <pc:spChg chg="mod">
          <ac:chgData name="Tsao, Yih" userId="S::yihtsao@iu.edu::6087b829-268a-456c-8c84-66dbad78e468" providerId="AD" clId="Web-{8213B4F2-1F60-36AD-763A-E4B4682140A7}" dt="2024-03-10T22:30:39.672" v="230" actId="1076"/>
          <ac:spMkLst>
            <pc:docMk/>
            <pc:sldMk cId="2188045739" sldId="260"/>
            <ac:spMk id="4" creationId="{C6E1A1AB-5F56-43B5-BCF7-84F9FFAF067B}"/>
          </ac:spMkLst>
        </pc:spChg>
        <pc:spChg chg="mod">
          <ac:chgData name="Tsao, Yih" userId="S::yihtsao@iu.edu::6087b829-268a-456c-8c84-66dbad78e468" providerId="AD" clId="Web-{8213B4F2-1F60-36AD-763A-E4B4682140A7}" dt="2024-03-10T22:30:47.766" v="232" actId="20577"/>
          <ac:spMkLst>
            <pc:docMk/>
            <pc:sldMk cId="2188045739" sldId="260"/>
            <ac:spMk id="5" creationId="{3D78A582-BC4E-4B45-AC83-6E7E0AD56006}"/>
          </ac:spMkLst>
        </pc:spChg>
      </pc:sldChg>
      <pc:sldChg chg="modSp ord">
        <pc:chgData name="Tsao, Yih" userId="S::yihtsao@iu.edu::6087b829-268a-456c-8c84-66dbad78e468" providerId="AD" clId="Web-{8213B4F2-1F60-36AD-763A-E4B4682140A7}" dt="2024-03-10T22:46:33.318" v="350"/>
        <pc:sldMkLst>
          <pc:docMk/>
          <pc:sldMk cId="2409528838" sldId="315"/>
        </pc:sldMkLst>
        <pc:spChg chg="mod">
          <ac:chgData name="Tsao, Yih" userId="S::yihtsao@iu.edu::6087b829-268a-456c-8c84-66dbad78e468" providerId="AD" clId="Web-{8213B4F2-1F60-36AD-763A-E4B4682140A7}" dt="2024-03-10T22:45:54.583" v="337" actId="14100"/>
          <ac:spMkLst>
            <pc:docMk/>
            <pc:sldMk cId="2409528838" sldId="315"/>
            <ac:spMk id="2" creationId="{00000000-0000-0000-0000-000000000000}"/>
          </ac:spMkLst>
        </pc:spChg>
      </pc:sldChg>
      <pc:sldChg chg="modSp ord">
        <pc:chgData name="Tsao, Yih" userId="S::yihtsao@iu.edu::6087b829-268a-456c-8c84-66dbad78e468" providerId="AD" clId="Web-{8213B4F2-1F60-36AD-763A-E4B4682140A7}" dt="2024-03-10T22:43:49.893" v="318"/>
        <pc:sldMkLst>
          <pc:docMk/>
          <pc:sldMk cId="2144012005" sldId="317"/>
        </pc:sldMkLst>
        <pc:spChg chg="mod">
          <ac:chgData name="Tsao, Yih" userId="S::yihtsao@iu.edu::6087b829-268a-456c-8c84-66dbad78e468" providerId="AD" clId="Web-{8213B4F2-1F60-36AD-763A-E4B4682140A7}" dt="2024-03-10T22:43:41.393" v="315" actId="14100"/>
          <ac:spMkLst>
            <pc:docMk/>
            <pc:sldMk cId="2144012005" sldId="317"/>
            <ac:spMk id="2" creationId="{00000000-0000-0000-0000-000000000000}"/>
          </ac:spMkLst>
        </pc:spChg>
        <pc:spChg chg="mod">
          <ac:chgData name="Tsao, Yih" userId="S::yihtsao@iu.edu::6087b829-268a-456c-8c84-66dbad78e468" providerId="AD" clId="Web-{8213B4F2-1F60-36AD-763A-E4B4682140A7}" dt="2024-03-10T22:43:47.486" v="317" actId="20577"/>
          <ac:spMkLst>
            <pc:docMk/>
            <pc:sldMk cId="2144012005" sldId="317"/>
            <ac:spMk id="4" creationId="{00000000-0000-0000-0000-000000000000}"/>
          </ac:spMkLst>
        </pc:spChg>
      </pc:sldChg>
      <pc:sldChg chg="addSp">
        <pc:chgData name="Tsao, Yih" userId="S::yihtsao@iu.edu::6087b829-268a-456c-8c84-66dbad78e468" providerId="AD" clId="Web-{8213B4F2-1F60-36AD-763A-E4B4682140A7}" dt="2024-03-10T22:33:17.238" v="258"/>
        <pc:sldMkLst>
          <pc:docMk/>
          <pc:sldMk cId="880739740" sldId="336"/>
        </pc:sldMkLst>
        <pc:picChg chg="add">
          <ac:chgData name="Tsao, Yih" userId="S::yihtsao@iu.edu::6087b829-268a-456c-8c84-66dbad78e468" providerId="AD" clId="Web-{8213B4F2-1F60-36AD-763A-E4B4682140A7}" dt="2024-03-10T22:33:17.238" v="258"/>
          <ac:picMkLst>
            <pc:docMk/>
            <pc:sldMk cId="880739740" sldId="336"/>
            <ac:picMk id="3" creationId="{F085D4FF-ED5D-5AAB-5219-16379A46A4EB}"/>
          </ac:picMkLst>
        </pc:picChg>
      </pc:sldChg>
      <pc:sldChg chg="ord">
        <pc:chgData name="Tsao, Yih" userId="S::yihtsao@iu.edu::6087b829-268a-456c-8c84-66dbad78e468" providerId="AD" clId="Web-{8213B4F2-1F60-36AD-763A-E4B4682140A7}" dt="2024-03-10T22:48:24.258" v="361"/>
        <pc:sldMkLst>
          <pc:docMk/>
          <pc:sldMk cId="2391604054" sldId="357"/>
        </pc:sldMkLst>
      </pc:sldChg>
      <pc:sldChg chg="modSp del">
        <pc:chgData name="Tsao, Yih" userId="S::yihtsao@iu.edu::6087b829-268a-456c-8c84-66dbad78e468" providerId="AD" clId="Web-{8213B4F2-1F60-36AD-763A-E4B4682140A7}" dt="2024-03-10T22:46:37.740" v="351"/>
        <pc:sldMkLst>
          <pc:docMk/>
          <pc:sldMk cId="731787268" sldId="363"/>
        </pc:sldMkLst>
        <pc:spChg chg="mod">
          <ac:chgData name="Tsao, Yih" userId="S::yihtsao@iu.edu::6087b829-268a-456c-8c84-66dbad78e468" providerId="AD" clId="Web-{8213B4F2-1F60-36AD-763A-E4B4682140A7}" dt="2024-03-10T22:46:14.162" v="349" actId="20577"/>
          <ac:spMkLst>
            <pc:docMk/>
            <pc:sldMk cId="731787268" sldId="363"/>
            <ac:spMk id="5" creationId="{B838F4C5-3F00-4C1E-BE75-609A05DFDDF3}"/>
          </ac:spMkLst>
        </pc:spChg>
      </pc:sldChg>
      <pc:sldChg chg="delSp">
        <pc:chgData name="Tsao, Yih" userId="S::yihtsao@iu.edu::6087b829-268a-456c-8c84-66dbad78e468" providerId="AD" clId="Web-{8213B4F2-1F60-36AD-763A-E4B4682140A7}" dt="2024-03-10T22:33:21.004" v="259"/>
        <pc:sldMkLst>
          <pc:docMk/>
          <pc:sldMk cId="3835039380" sldId="364"/>
        </pc:sldMkLst>
        <pc:picChg chg="del">
          <ac:chgData name="Tsao, Yih" userId="S::yihtsao@iu.edu::6087b829-268a-456c-8c84-66dbad78e468" providerId="AD" clId="Web-{8213B4F2-1F60-36AD-763A-E4B4682140A7}" dt="2024-03-10T22:33:21.004" v="259"/>
          <ac:picMkLst>
            <pc:docMk/>
            <pc:sldMk cId="3835039380" sldId="364"/>
            <ac:picMk id="5" creationId="{976E7D45-878A-4EF7-8909-6ECBF8BAD041}"/>
          </ac:picMkLst>
        </pc:picChg>
      </pc:sldChg>
      <pc:sldChg chg="ord">
        <pc:chgData name="Tsao, Yih" userId="S::yihtsao@iu.edu::6087b829-268a-456c-8c84-66dbad78e468" providerId="AD" clId="Web-{8213B4F2-1F60-36AD-763A-E4B4682140A7}" dt="2024-03-10T22:47:59.508" v="358"/>
        <pc:sldMkLst>
          <pc:docMk/>
          <pc:sldMk cId="3569579711" sldId="365"/>
        </pc:sldMkLst>
      </pc:sldChg>
      <pc:sldChg chg="modSp">
        <pc:chgData name="Tsao, Yih" userId="S::yihtsao@iu.edu::6087b829-268a-456c-8c84-66dbad78e468" providerId="AD" clId="Web-{8213B4F2-1F60-36AD-763A-E4B4682140A7}" dt="2024-03-10T22:38:49.995" v="269" actId="20577"/>
        <pc:sldMkLst>
          <pc:docMk/>
          <pc:sldMk cId="3563981205" sldId="380"/>
        </pc:sldMkLst>
        <pc:spChg chg="mod">
          <ac:chgData name="Tsao, Yih" userId="S::yihtsao@iu.edu::6087b829-268a-456c-8c84-66dbad78e468" providerId="AD" clId="Web-{8213B4F2-1F60-36AD-763A-E4B4682140A7}" dt="2024-03-10T22:38:49.995" v="269" actId="20577"/>
          <ac:spMkLst>
            <pc:docMk/>
            <pc:sldMk cId="3563981205" sldId="380"/>
            <ac:spMk id="7" creationId="{3EA21C78-6D77-40AC-AB11-78B11D7254F4}"/>
          </ac:spMkLst>
        </pc:spChg>
      </pc:sldChg>
      <pc:sldChg chg="modSp">
        <pc:chgData name="Tsao, Yih" userId="S::yihtsao@iu.edu::6087b829-268a-456c-8c84-66dbad78e468" providerId="AD" clId="Web-{8213B4F2-1F60-36AD-763A-E4B4682140A7}" dt="2024-03-10T22:42:30.141" v="289" actId="20577"/>
        <pc:sldMkLst>
          <pc:docMk/>
          <pc:sldMk cId="3326823244" sldId="381"/>
        </pc:sldMkLst>
        <pc:spChg chg="mod">
          <ac:chgData name="Tsao, Yih" userId="S::yihtsao@iu.edu::6087b829-268a-456c-8c84-66dbad78e468" providerId="AD" clId="Web-{8213B4F2-1F60-36AD-763A-E4B4682140A7}" dt="2024-03-10T22:42:30.141" v="289" actId="20577"/>
          <ac:spMkLst>
            <pc:docMk/>
            <pc:sldMk cId="3326823244" sldId="381"/>
            <ac:spMk id="5" creationId="{A2529BB0-AD05-A0B3-3D90-8F16BF111ED9}"/>
          </ac:spMkLst>
        </pc:spChg>
      </pc:sldChg>
      <pc:sldChg chg="modSp ord">
        <pc:chgData name="Tsao, Yih" userId="S::yihtsao@iu.edu::6087b829-268a-456c-8c84-66dbad78e468" providerId="AD" clId="Web-{8213B4F2-1F60-36AD-763A-E4B4682140A7}" dt="2024-03-10T22:44:03.924" v="322" actId="20577"/>
        <pc:sldMkLst>
          <pc:docMk/>
          <pc:sldMk cId="3075492931" sldId="382"/>
        </pc:sldMkLst>
        <pc:spChg chg="mod">
          <ac:chgData name="Tsao, Yih" userId="S::yihtsao@iu.edu::6087b829-268a-456c-8c84-66dbad78e468" providerId="AD" clId="Web-{8213B4F2-1F60-36AD-763A-E4B4682140A7}" dt="2024-03-10T22:44:03.924" v="322" actId="20577"/>
          <ac:spMkLst>
            <pc:docMk/>
            <pc:sldMk cId="3075492931" sldId="382"/>
            <ac:spMk id="2" creationId="{70EA45E8-5834-598F-0C80-DB7EF8EA3E4F}"/>
          </ac:spMkLst>
        </pc:spChg>
        <pc:spChg chg="mod">
          <ac:chgData name="Tsao, Yih" userId="S::yihtsao@iu.edu::6087b829-268a-456c-8c84-66dbad78e468" providerId="AD" clId="Web-{8213B4F2-1F60-36AD-763A-E4B4682140A7}" dt="2024-03-10T22:43:27.595" v="311" actId="20577"/>
          <ac:spMkLst>
            <pc:docMk/>
            <pc:sldMk cId="3075492931" sldId="382"/>
            <ac:spMk id="4" creationId="{D35413CB-FB1A-A423-83A1-FC6C1DA80D82}"/>
          </ac:spMkLst>
        </pc:spChg>
      </pc:sldChg>
      <pc:sldChg chg="add replId">
        <pc:chgData name="Tsao, Yih" userId="S::yihtsao@iu.edu::6087b829-268a-456c-8c84-66dbad78e468" providerId="AD" clId="Web-{8213B4F2-1F60-36AD-763A-E4B4682140A7}" dt="2024-03-10T22:29:24.077" v="218"/>
        <pc:sldMkLst>
          <pc:docMk/>
          <pc:sldMk cId="1140430551" sldId="391"/>
        </pc:sldMkLst>
      </pc:sldChg>
      <pc:sldChg chg="delSp modSp add ord replId">
        <pc:chgData name="Tsao, Yih" userId="S::yihtsao@iu.edu::6087b829-268a-456c-8c84-66dbad78e468" providerId="AD" clId="Web-{8213B4F2-1F60-36AD-763A-E4B4682140A7}" dt="2024-03-10T22:48:32.165" v="369" actId="20577"/>
        <pc:sldMkLst>
          <pc:docMk/>
          <pc:sldMk cId="4091378739" sldId="392"/>
        </pc:sldMkLst>
        <pc:spChg chg="mod">
          <ac:chgData name="Tsao, Yih" userId="S::yihtsao@iu.edu::6087b829-268a-456c-8c84-66dbad78e468" providerId="AD" clId="Web-{8213B4F2-1F60-36AD-763A-E4B4682140A7}" dt="2024-03-10T22:48:32.165" v="369" actId="20577"/>
          <ac:spMkLst>
            <pc:docMk/>
            <pc:sldMk cId="4091378739" sldId="392"/>
            <ac:spMk id="2" creationId="{00000000-0000-0000-0000-000000000000}"/>
          </ac:spMkLst>
        </pc:spChg>
        <pc:spChg chg="del">
          <ac:chgData name="Tsao, Yih" userId="S::yihtsao@iu.edu::6087b829-268a-456c-8c84-66dbad78e468" providerId="AD" clId="Web-{8213B4F2-1F60-36AD-763A-E4B4682140A7}" dt="2024-03-10T22:47:52.242" v="357"/>
          <ac:spMkLst>
            <pc:docMk/>
            <pc:sldMk cId="4091378739" sldId="392"/>
            <ac:spMk id="8" creationId="{0303689D-4CCE-4157-B4B2-390322A92CDC}"/>
          </ac:spMkLst>
        </pc:spChg>
      </pc:sldChg>
      <pc:sldChg chg="add replId">
        <pc:chgData name="Tsao, Yih" userId="S::yihtsao@iu.edu::6087b829-268a-456c-8c84-66dbad78e468" providerId="AD" clId="Web-{8213B4F2-1F60-36AD-763A-E4B4682140A7}" dt="2024-03-10T22:48:14.508" v="359"/>
        <pc:sldMkLst>
          <pc:docMk/>
          <pc:sldMk cId="2498125476" sldId="393"/>
        </pc:sldMkLst>
      </pc:sldChg>
    </pc:docChg>
  </pc:docChgLst>
  <pc:docChgLst>
    <pc:chgData name="Dugan, Brendan Joseph" userId="S::bjdugan@iu.edu::ac030094-7028-441a-8b14-9594b0586d8e" providerId="AD" clId="Web-{89D40E9D-6738-4F17-A9EE-9EDECD29FAC4}"/>
    <pc:docChg chg="">
      <pc:chgData name="Dugan, Brendan Joseph" userId="S::bjdugan@iu.edu::ac030094-7028-441a-8b14-9594b0586d8e" providerId="AD" clId="Web-{89D40E9D-6738-4F17-A9EE-9EDECD29FAC4}" dt="2024-03-17T22:31:26.208" v="0"/>
      <pc:docMkLst>
        <pc:docMk/>
      </pc:docMkLst>
      <pc:sldChg chg="modCm">
        <pc:chgData name="Dugan, Brendan Joseph" userId="S::bjdugan@iu.edu::ac030094-7028-441a-8b14-9594b0586d8e" providerId="AD" clId="Web-{89D40E9D-6738-4F17-A9EE-9EDECD29FAC4}" dt="2024-03-17T22:31:26.208" v="0"/>
        <pc:sldMkLst>
          <pc:docMk/>
          <pc:sldMk cId="3487486703" sldId="402"/>
        </pc:sldMkLst>
        <pc:extLst>
          <p:ext xmlns:p="http://schemas.openxmlformats.org/presentationml/2006/main" uri="{D6D511B9-2390-475A-947B-AFAB55BFBCF1}">
            <pc226:cmChg xmlns:pc226="http://schemas.microsoft.com/office/powerpoint/2022/06/main/command" chg="">
              <pc226:chgData name="Dugan, Brendan Joseph" userId="S::bjdugan@iu.edu::ac030094-7028-441a-8b14-9594b0586d8e" providerId="AD" clId="Web-{89D40E9D-6738-4F17-A9EE-9EDECD29FAC4}" dt="2024-03-17T22:31:26.208" v="0"/>
              <pc2:cmMkLst xmlns:pc2="http://schemas.microsoft.com/office/powerpoint/2019/9/main/command">
                <pc:docMk/>
                <pc:sldMk cId="3487486703" sldId="402"/>
                <pc2:cmMk id="{37FB7B3B-42D2-401F-856F-6752A24DFD00}"/>
              </pc2:cmMkLst>
              <pc226:cmRplyChg chg="add">
                <pc226:chgData name="Dugan, Brendan Joseph" userId="S::bjdugan@iu.edu::ac030094-7028-441a-8b14-9594b0586d8e" providerId="AD" clId="Web-{89D40E9D-6738-4F17-A9EE-9EDECD29FAC4}" dt="2024-03-17T22:31:26.208" v="0"/>
                <pc2:cmRplyMkLst xmlns:pc2="http://schemas.microsoft.com/office/powerpoint/2019/9/main/command">
                  <pc:docMk/>
                  <pc:sldMk cId="3487486703" sldId="402"/>
                  <pc2:cmMk id="{37FB7B3B-42D2-401F-856F-6752A24DFD00}"/>
                  <pc2:cmRplyMk id="{D85279A1-40E1-4085-827E-06923177C219}"/>
                </pc2:cmRplyMkLst>
              </pc226:cmRplyChg>
            </pc226:cmChg>
          </p:ext>
        </pc:extLst>
      </pc:sldChg>
    </pc:docChg>
  </pc:docChgLst>
  <pc:docChgLst>
    <pc:chgData name="Tsao, Yih" userId="S::yihtsao@iu.edu::6087b829-268a-456c-8c84-66dbad78e468" providerId="AD" clId="Web-{C1BBF240-59B5-7236-891B-6B6700F0C114}"/>
    <pc:docChg chg="modSld">
      <pc:chgData name="Tsao, Yih" userId="S::yihtsao@iu.edu::6087b829-268a-456c-8c84-66dbad78e468" providerId="AD" clId="Web-{C1BBF240-59B5-7236-891B-6B6700F0C114}" dt="2024-03-22T04:26:03.652" v="259" actId="20577"/>
      <pc:docMkLst>
        <pc:docMk/>
      </pc:docMkLst>
      <pc:sldChg chg="modSp">
        <pc:chgData name="Tsao, Yih" userId="S::yihtsao@iu.edu::6087b829-268a-456c-8c84-66dbad78e468" providerId="AD" clId="Web-{C1BBF240-59B5-7236-891B-6B6700F0C114}" dt="2024-03-22T02:58:40.826" v="254" actId="20577"/>
        <pc:sldMkLst>
          <pc:docMk/>
          <pc:sldMk cId="3835039380" sldId="364"/>
        </pc:sldMkLst>
        <pc:spChg chg="mod">
          <ac:chgData name="Tsao, Yih" userId="S::yihtsao@iu.edu::6087b829-268a-456c-8c84-66dbad78e468" providerId="AD" clId="Web-{C1BBF240-59B5-7236-891B-6B6700F0C114}" dt="2024-03-22T02:58:40.826" v="254" actId="20577"/>
          <ac:spMkLst>
            <pc:docMk/>
            <pc:sldMk cId="3835039380" sldId="364"/>
            <ac:spMk id="4" creationId="{00000000-0000-0000-0000-000000000000}"/>
          </ac:spMkLst>
        </pc:spChg>
      </pc:sldChg>
      <pc:sldChg chg="modSp">
        <pc:chgData name="Tsao, Yih" userId="S::yihtsao@iu.edu::6087b829-268a-456c-8c84-66dbad78e468" providerId="AD" clId="Web-{C1BBF240-59B5-7236-891B-6B6700F0C114}" dt="2024-03-22T04:26:03.652" v="259" actId="20577"/>
        <pc:sldMkLst>
          <pc:docMk/>
          <pc:sldMk cId="3563981205" sldId="380"/>
        </pc:sldMkLst>
        <pc:spChg chg="mod">
          <ac:chgData name="Tsao, Yih" userId="S::yihtsao@iu.edu::6087b829-268a-456c-8c84-66dbad78e468" providerId="AD" clId="Web-{C1BBF240-59B5-7236-891B-6B6700F0C114}" dt="2024-03-22T04:26:03.652" v="259" actId="20577"/>
          <ac:spMkLst>
            <pc:docMk/>
            <pc:sldMk cId="3563981205" sldId="380"/>
            <ac:spMk id="7" creationId="{3EA21C78-6D77-40AC-AB11-78B11D7254F4}"/>
          </ac:spMkLst>
        </pc:spChg>
      </pc:sldChg>
      <pc:sldChg chg="modSp">
        <pc:chgData name="Tsao, Yih" userId="S::yihtsao@iu.edu::6087b829-268a-456c-8c84-66dbad78e468" providerId="AD" clId="Web-{C1BBF240-59B5-7236-891B-6B6700F0C114}" dt="2024-03-22T02:28:45.209" v="60" actId="20577"/>
        <pc:sldMkLst>
          <pc:docMk/>
          <pc:sldMk cId="1140430551" sldId="391"/>
        </pc:sldMkLst>
        <pc:spChg chg="mod">
          <ac:chgData name="Tsao, Yih" userId="S::yihtsao@iu.edu::6087b829-268a-456c-8c84-66dbad78e468" providerId="AD" clId="Web-{C1BBF240-59B5-7236-891B-6B6700F0C114}" dt="2024-03-22T02:28:45.209" v="60" actId="20577"/>
          <ac:spMkLst>
            <pc:docMk/>
            <pc:sldMk cId="1140430551" sldId="391"/>
            <ac:spMk id="5" creationId="{3D78A582-BC4E-4B45-AC83-6E7E0AD56006}"/>
          </ac:spMkLst>
        </pc:spChg>
      </pc:sldChg>
      <pc:sldChg chg="modSp">
        <pc:chgData name="Tsao, Yih" userId="S::yihtsao@iu.edu::6087b829-268a-456c-8c84-66dbad78e468" providerId="AD" clId="Web-{C1BBF240-59B5-7236-891B-6B6700F0C114}" dt="2024-03-22T02:27:43.426" v="50" actId="14100"/>
        <pc:sldMkLst>
          <pc:docMk/>
          <pc:sldMk cId="4082453999" sldId="400"/>
        </pc:sldMkLst>
        <pc:spChg chg="mod">
          <ac:chgData name="Tsao, Yih" userId="S::yihtsao@iu.edu::6087b829-268a-456c-8c84-66dbad78e468" providerId="AD" clId="Web-{C1BBF240-59B5-7236-891B-6B6700F0C114}" dt="2024-03-22T02:27:43.426" v="50" actId="14100"/>
          <ac:spMkLst>
            <pc:docMk/>
            <pc:sldMk cId="4082453999" sldId="400"/>
            <ac:spMk id="5" creationId="{3D78A582-BC4E-4B45-AC83-6E7E0AD56006}"/>
          </ac:spMkLst>
        </pc:spChg>
      </pc:sldChg>
      <pc:sldChg chg="addSp modSp">
        <pc:chgData name="Tsao, Yih" userId="S::yihtsao@iu.edu::6087b829-268a-456c-8c84-66dbad78e468" providerId="AD" clId="Web-{C1BBF240-59B5-7236-891B-6B6700F0C114}" dt="2024-03-22T02:26:25.798" v="39"/>
        <pc:sldMkLst>
          <pc:docMk/>
          <pc:sldMk cId="3487486703" sldId="402"/>
        </pc:sldMkLst>
        <pc:spChg chg="add">
          <ac:chgData name="Tsao, Yih" userId="S::yihtsao@iu.edu::6087b829-268a-456c-8c84-66dbad78e468" providerId="AD" clId="Web-{C1BBF240-59B5-7236-891B-6B6700F0C114}" dt="2024-03-22T02:25:17.639" v="19"/>
          <ac:spMkLst>
            <pc:docMk/>
            <pc:sldMk cId="3487486703" sldId="402"/>
            <ac:spMk id="5" creationId="{50DBA4B3-7461-B545-453F-6CBEC9205E2E}"/>
          </ac:spMkLst>
        </pc:spChg>
        <pc:graphicFrameChg chg="mod">
          <ac:chgData name="Tsao, Yih" userId="S::yihtsao@iu.edu::6087b829-268a-456c-8c84-66dbad78e468" providerId="AD" clId="Web-{C1BBF240-59B5-7236-891B-6B6700F0C114}" dt="2024-03-22T02:25:29.233" v="20" actId="1076"/>
          <ac:graphicFrameMkLst>
            <pc:docMk/>
            <pc:sldMk cId="3487486703" sldId="402"/>
            <ac:graphicFrameMk id="2" creationId="{8D6FF14E-6D63-564F-E35A-588AE83DF957}"/>
          </ac:graphicFrameMkLst>
        </pc:graphicFrameChg>
        <pc:graphicFrameChg chg="mod modGraphic">
          <ac:chgData name="Tsao, Yih" userId="S::yihtsao@iu.edu::6087b829-268a-456c-8c84-66dbad78e468" providerId="AD" clId="Web-{C1BBF240-59B5-7236-891B-6B6700F0C114}" dt="2024-03-22T02:26:25.798" v="39"/>
          <ac:graphicFrameMkLst>
            <pc:docMk/>
            <pc:sldMk cId="3487486703" sldId="402"/>
            <ac:graphicFrameMk id="3" creationId="{63783B85-BFC5-98FD-8284-73177D1A8CCF}"/>
          </ac:graphicFrameMkLst>
        </pc:graphicFrameChg>
      </pc:sldChg>
      <pc:sldChg chg="modSp">
        <pc:chgData name="Tsao, Yih" userId="S::yihtsao@iu.edu::6087b829-268a-456c-8c84-66dbad78e468" providerId="AD" clId="Web-{C1BBF240-59B5-7236-891B-6B6700F0C114}" dt="2024-03-22T02:25:56.406" v="23" actId="1076"/>
        <pc:sldMkLst>
          <pc:docMk/>
          <pc:sldMk cId="677903302" sldId="403"/>
        </pc:sldMkLst>
        <pc:spChg chg="mod">
          <ac:chgData name="Tsao, Yih" userId="S::yihtsao@iu.edu::6087b829-268a-456c-8c84-66dbad78e468" providerId="AD" clId="Web-{C1BBF240-59B5-7236-891B-6B6700F0C114}" dt="2024-03-22T02:24:11.793" v="15" actId="20577"/>
          <ac:spMkLst>
            <pc:docMk/>
            <pc:sldMk cId="677903302" sldId="403"/>
            <ac:spMk id="6" creationId="{76CBDA5E-C76A-8825-F232-4BE9F5F46A51}"/>
          </ac:spMkLst>
        </pc:spChg>
        <pc:graphicFrameChg chg="mod">
          <ac:chgData name="Tsao, Yih" userId="S::yihtsao@iu.edu::6087b829-268a-456c-8c84-66dbad78e468" providerId="AD" clId="Web-{C1BBF240-59B5-7236-891B-6B6700F0C114}" dt="2024-03-22T02:25:48.984" v="22" actId="1076"/>
          <ac:graphicFrameMkLst>
            <pc:docMk/>
            <pc:sldMk cId="677903302" sldId="403"/>
            <ac:graphicFrameMk id="2" creationId="{8D6FF14E-6D63-564F-E35A-588AE83DF957}"/>
          </ac:graphicFrameMkLst>
        </pc:graphicFrameChg>
        <pc:graphicFrameChg chg="mod">
          <ac:chgData name="Tsao, Yih" userId="S::yihtsao@iu.edu::6087b829-268a-456c-8c84-66dbad78e468" providerId="AD" clId="Web-{C1BBF240-59B5-7236-891B-6B6700F0C114}" dt="2024-03-22T02:25:56.406" v="23" actId="1076"/>
          <ac:graphicFrameMkLst>
            <pc:docMk/>
            <pc:sldMk cId="677903302" sldId="403"/>
            <ac:graphicFrameMk id="3" creationId="{63783B85-BFC5-98FD-8284-73177D1A8CCF}"/>
          </ac:graphicFrameMkLst>
        </pc:graphicFrameChg>
      </pc:sldChg>
    </pc:docChg>
  </pc:docChgLst>
  <pc:docChgLst>
    <pc:chgData clId="Web-{1FE5F7D3-42C2-4956-84CB-9F82970C1447}"/>
    <pc:docChg chg="">
      <pc:chgData name="" userId="" providerId="" clId="Web-{1FE5F7D3-42C2-4956-84CB-9F82970C1447}" dt="2024-03-19T18:56:58.419" v="0"/>
      <pc:docMkLst>
        <pc:docMk/>
      </pc:docMkLst>
      <pc:sldChg chg="modCm">
        <pc:chgData name="" userId="" providerId="" clId="Web-{1FE5F7D3-42C2-4956-84CB-9F82970C1447}" dt="2024-03-19T18:56:58.419" v="0"/>
        <pc:sldMkLst>
          <pc:docMk/>
          <pc:sldMk cId="2409778052" sldId="422"/>
        </pc:sldMkLst>
        <pc:extLst>
          <p:ext xmlns:p="http://schemas.openxmlformats.org/presentationml/2006/main" uri="{D6D511B9-2390-475A-947B-AFAB55BFBCF1}">
            <pc226:cmChg xmlns:pc226="http://schemas.microsoft.com/office/powerpoint/2022/06/main/command" chg="">
              <pc226:chgData name="" userId="" providerId="" clId="Web-{1FE5F7D3-42C2-4956-84CB-9F82970C1447}" dt="2024-03-19T18:56:58.419" v="0"/>
              <pc2:cmMkLst xmlns:pc2="http://schemas.microsoft.com/office/powerpoint/2019/9/main/command">
                <pc:docMk/>
                <pc:sldMk cId="2409778052" sldId="422"/>
                <pc2:cmMk id="{952FCE0A-2C10-43A1-824B-FC9A20175727}"/>
              </pc2:cmMkLst>
              <pc226:cmRplyChg chg="add">
                <pc226:chgData name="" userId="" providerId="" clId="Web-{1FE5F7D3-42C2-4956-84CB-9F82970C1447}" dt="2024-03-19T18:56:58.419" v="0"/>
                <pc2:cmRplyMkLst xmlns:pc2="http://schemas.microsoft.com/office/powerpoint/2019/9/main/command">
                  <pc:docMk/>
                  <pc:sldMk cId="2409778052" sldId="422"/>
                  <pc2:cmMk id="{952FCE0A-2C10-43A1-824B-FC9A20175727}"/>
                  <pc2:cmRplyMk id="{D083D907-967B-4828-A193-4C4C01F9CD4D}"/>
                </pc2:cmRplyMkLst>
              </pc226:cmRplyChg>
            </pc226:cmChg>
          </p:ext>
        </pc:extLst>
      </pc:sldChg>
    </pc:docChg>
  </pc:docChgLst>
  <pc:docChgLst>
    <pc:chgData name="Zhang, Xiaoxia" userId="S::xz80@iu.edu::5a257a3f-2412-47aa-91ed-afb232abe767" providerId="AD" clId="Web-{CE1C1869-D1E0-2964-7446-11013E568727}"/>
    <pc:docChg chg="addSld delSld modSld">
      <pc:chgData name="Zhang, Xiaoxia" userId="S::xz80@iu.edu::5a257a3f-2412-47aa-91ed-afb232abe767" providerId="AD" clId="Web-{CE1C1869-D1E0-2964-7446-11013E568727}" dt="2024-03-17T02:07:11.555" v="17"/>
      <pc:docMkLst>
        <pc:docMk/>
      </pc:docMkLst>
      <pc:sldChg chg="modSp del">
        <pc:chgData name="Zhang, Xiaoxia" userId="S::xz80@iu.edu::5a257a3f-2412-47aa-91ed-afb232abe767" providerId="AD" clId="Web-{CE1C1869-D1E0-2964-7446-11013E568727}" dt="2024-03-17T02:07:03.554" v="15"/>
        <pc:sldMkLst>
          <pc:docMk/>
          <pc:sldMk cId="4037335534" sldId="386"/>
        </pc:sldMkLst>
        <pc:spChg chg="mod">
          <ac:chgData name="Zhang, Xiaoxia" userId="S::xz80@iu.edu::5a257a3f-2412-47aa-91ed-afb232abe767" providerId="AD" clId="Web-{CE1C1869-D1E0-2964-7446-11013E568727}" dt="2024-03-17T02:06:37.225" v="1" actId="20577"/>
          <ac:spMkLst>
            <pc:docMk/>
            <pc:sldMk cId="4037335534" sldId="386"/>
            <ac:spMk id="4" creationId="{2D66DF35-E792-28D1-A2FA-4AEEE883BDCF}"/>
          </ac:spMkLst>
        </pc:spChg>
      </pc:sldChg>
      <pc:sldChg chg="modSp">
        <pc:chgData name="Zhang, Xiaoxia" userId="S::xz80@iu.edu::5a257a3f-2412-47aa-91ed-afb232abe767" providerId="AD" clId="Web-{CE1C1869-D1E0-2964-7446-11013E568727}" dt="2024-03-17T02:06:58.836" v="14" actId="20577"/>
        <pc:sldMkLst>
          <pc:docMk/>
          <pc:sldMk cId="2705503048" sldId="387"/>
        </pc:sldMkLst>
        <pc:spChg chg="mod">
          <ac:chgData name="Zhang, Xiaoxia" userId="S::xz80@iu.edu::5a257a3f-2412-47aa-91ed-afb232abe767" providerId="AD" clId="Web-{CE1C1869-D1E0-2964-7446-11013E568727}" dt="2024-03-17T02:06:58.836" v="14" actId="20577"/>
          <ac:spMkLst>
            <pc:docMk/>
            <pc:sldMk cId="2705503048" sldId="387"/>
            <ac:spMk id="4" creationId="{48B81974-CDC2-04AD-2B06-CD75FB5FCE60}"/>
          </ac:spMkLst>
        </pc:spChg>
      </pc:sldChg>
      <pc:sldChg chg="del">
        <pc:chgData name="Zhang, Xiaoxia" userId="S::xz80@iu.edu::5a257a3f-2412-47aa-91ed-afb232abe767" providerId="AD" clId="Web-{CE1C1869-D1E0-2964-7446-11013E568727}" dt="2024-03-17T02:07:09.336" v="16"/>
        <pc:sldMkLst>
          <pc:docMk/>
          <pc:sldMk cId="2864962687" sldId="388"/>
        </pc:sldMkLst>
      </pc:sldChg>
      <pc:sldChg chg="del">
        <pc:chgData name="Zhang, Xiaoxia" userId="S::xz80@iu.edu::5a257a3f-2412-47aa-91ed-afb232abe767" providerId="AD" clId="Web-{CE1C1869-D1E0-2964-7446-11013E568727}" dt="2024-03-17T02:07:11.555" v="17"/>
        <pc:sldMkLst>
          <pc:docMk/>
          <pc:sldMk cId="2517693031" sldId="389"/>
        </pc:sldMkLst>
      </pc:sldChg>
      <pc:sldChg chg="add replId">
        <pc:chgData name="Zhang, Xiaoxia" userId="S::xz80@iu.edu::5a257a3f-2412-47aa-91ed-afb232abe767" providerId="AD" clId="Web-{CE1C1869-D1E0-2964-7446-11013E568727}" dt="2024-03-17T02:06:28.022" v="0"/>
        <pc:sldMkLst>
          <pc:docMk/>
          <pc:sldMk cId="1430945339" sldId="418"/>
        </pc:sldMkLst>
      </pc:sldChg>
    </pc:docChg>
  </pc:docChgLst>
  <pc:docChgLst>
    <pc:chgData name="Dugan, Brendan Joseph" userId="S::bjdugan@iu.edu::ac030094-7028-441a-8b14-9594b0586d8e" providerId="AD" clId="Web-{0ECB7D17-2350-4862-9A16-F55F6CEA1543}"/>
    <pc:docChg chg="modSld">
      <pc:chgData name="Dugan, Brendan Joseph" userId="S::bjdugan@iu.edu::ac030094-7028-441a-8b14-9594b0586d8e" providerId="AD" clId="Web-{0ECB7D17-2350-4862-9A16-F55F6CEA1543}" dt="2024-05-13T18:30:14.766" v="14" actId="20577"/>
      <pc:docMkLst>
        <pc:docMk/>
      </pc:docMkLst>
      <pc:sldChg chg="modSp">
        <pc:chgData name="Dugan, Brendan Joseph" userId="S::bjdugan@iu.edu::ac030094-7028-441a-8b14-9594b0586d8e" providerId="AD" clId="Web-{0ECB7D17-2350-4862-9A16-F55F6CEA1543}" dt="2024-05-13T18:30:14.766" v="14" actId="20577"/>
        <pc:sldMkLst>
          <pc:docMk/>
          <pc:sldMk cId="3704503371" sldId="424"/>
        </pc:sldMkLst>
        <pc:spChg chg="mod">
          <ac:chgData name="Dugan, Brendan Joseph" userId="S::bjdugan@iu.edu::ac030094-7028-441a-8b14-9594b0586d8e" providerId="AD" clId="Web-{0ECB7D17-2350-4862-9A16-F55F6CEA1543}" dt="2024-05-13T18:30:14.766" v="14" actId="20577"/>
          <ac:spMkLst>
            <pc:docMk/>
            <pc:sldMk cId="3704503371" sldId="424"/>
            <ac:spMk id="5" creationId="{444C2E59-9F0E-9A16-96DE-15C1A70A8E93}"/>
          </ac:spMkLst>
        </pc:spChg>
      </pc:sldChg>
    </pc:docChg>
  </pc:docChgLst>
  <pc:docChgLst>
    <pc:chgData name="Tsao, Yih" userId="S::yihtsao@iu.edu::6087b829-268a-456c-8c84-66dbad78e468" providerId="AD" clId="Web-{4C0F63A5-6471-FFE3-FB28-21EC7158703B}"/>
    <pc:docChg chg="modSld">
      <pc:chgData name="Tsao, Yih" userId="S::yihtsao@iu.edu::6087b829-268a-456c-8c84-66dbad78e468" providerId="AD" clId="Web-{4C0F63A5-6471-FFE3-FB28-21EC7158703B}" dt="2024-03-22T02:22:51.349" v="79" actId="20577"/>
      <pc:docMkLst>
        <pc:docMk/>
      </pc:docMkLst>
      <pc:sldChg chg="modSp">
        <pc:chgData name="Tsao, Yih" userId="S::yihtsao@iu.edu::6087b829-268a-456c-8c84-66dbad78e468" providerId="AD" clId="Web-{4C0F63A5-6471-FFE3-FB28-21EC7158703B}" dt="2024-03-22T02:22:51.349" v="79" actId="20577"/>
        <pc:sldMkLst>
          <pc:docMk/>
          <pc:sldMk cId="4082453999" sldId="400"/>
        </pc:sldMkLst>
        <pc:spChg chg="mod">
          <ac:chgData name="Tsao, Yih" userId="S::yihtsao@iu.edu::6087b829-268a-456c-8c84-66dbad78e468" providerId="AD" clId="Web-{4C0F63A5-6471-FFE3-FB28-21EC7158703B}" dt="2024-03-22T02:22:51.349" v="79" actId="20577"/>
          <ac:spMkLst>
            <pc:docMk/>
            <pc:sldMk cId="4082453999" sldId="400"/>
            <ac:spMk id="5" creationId="{3D78A582-BC4E-4B45-AC83-6E7E0AD56006}"/>
          </ac:spMkLst>
        </pc:spChg>
      </pc:sldChg>
      <pc:sldChg chg="modSp">
        <pc:chgData name="Tsao, Yih" userId="S::yihtsao@iu.edu::6087b829-268a-456c-8c84-66dbad78e468" providerId="AD" clId="Web-{4C0F63A5-6471-FFE3-FB28-21EC7158703B}" dt="2024-03-22T02:18:32.587" v="30"/>
        <pc:sldMkLst>
          <pc:docMk/>
          <pc:sldMk cId="3487486703" sldId="402"/>
        </pc:sldMkLst>
        <pc:graphicFrameChg chg="mod modGraphic">
          <ac:chgData name="Tsao, Yih" userId="S::yihtsao@iu.edu::6087b829-268a-456c-8c84-66dbad78e468" providerId="AD" clId="Web-{4C0F63A5-6471-FFE3-FB28-21EC7158703B}" dt="2024-03-22T02:18:31.165" v="28"/>
          <ac:graphicFrameMkLst>
            <pc:docMk/>
            <pc:sldMk cId="3487486703" sldId="402"/>
            <ac:graphicFrameMk id="2" creationId="{8D6FF14E-6D63-564F-E35A-588AE83DF957}"/>
          </ac:graphicFrameMkLst>
        </pc:graphicFrameChg>
        <pc:graphicFrameChg chg="mod modGraphic">
          <ac:chgData name="Tsao, Yih" userId="S::yihtsao@iu.edu::6087b829-268a-456c-8c84-66dbad78e468" providerId="AD" clId="Web-{4C0F63A5-6471-FFE3-FB28-21EC7158703B}" dt="2024-03-22T02:18:32.587" v="30"/>
          <ac:graphicFrameMkLst>
            <pc:docMk/>
            <pc:sldMk cId="3487486703" sldId="402"/>
            <ac:graphicFrameMk id="3" creationId="{63783B85-BFC5-98FD-8284-73177D1A8CCF}"/>
          </ac:graphicFrameMkLst>
        </pc:graphicFrameChg>
      </pc:sldChg>
      <pc:sldChg chg="addSp modSp">
        <pc:chgData name="Tsao, Yih" userId="S::yihtsao@iu.edu::6087b829-268a-456c-8c84-66dbad78e468" providerId="AD" clId="Web-{4C0F63A5-6471-FFE3-FB28-21EC7158703B}" dt="2024-03-22T02:22:24.786" v="56" actId="20577"/>
        <pc:sldMkLst>
          <pc:docMk/>
          <pc:sldMk cId="677903302" sldId="403"/>
        </pc:sldMkLst>
        <pc:spChg chg="add mod">
          <ac:chgData name="Tsao, Yih" userId="S::yihtsao@iu.edu::6087b829-268a-456c-8c84-66dbad78e468" providerId="AD" clId="Web-{4C0F63A5-6471-FFE3-FB28-21EC7158703B}" dt="2024-03-22T02:22:24.786" v="56" actId="20577"/>
          <ac:spMkLst>
            <pc:docMk/>
            <pc:sldMk cId="677903302" sldId="403"/>
            <ac:spMk id="6" creationId="{76CBDA5E-C76A-8825-F232-4BE9F5F46A51}"/>
          </ac:spMkLst>
        </pc:spChg>
        <pc:graphicFrameChg chg="mod modGraphic">
          <ac:chgData name="Tsao, Yih" userId="S::yihtsao@iu.edu::6087b829-268a-456c-8c84-66dbad78e468" providerId="AD" clId="Web-{4C0F63A5-6471-FFE3-FB28-21EC7158703B}" dt="2024-03-22T02:18:26.618" v="24"/>
          <ac:graphicFrameMkLst>
            <pc:docMk/>
            <pc:sldMk cId="677903302" sldId="403"/>
            <ac:graphicFrameMk id="2" creationId="{8D6FF14E-6D63-564F-E35A-588AE83DF957}"/>
          </ac:graphicFrameMkLst>
        </pc:graphicFrameChg>
        <pc:graphicFrameChg chg="mod modGraphic">
          <ac:chgData name="Tsao, Yih" userId="S::yihtsao@iu.edu::6087b829-268a-456c-8c84-66dbad78e468" providerId="AD" clId="Web-{4C0F63A5-6471-FFE3-FB28-21EC7158703B}" dt="2024-03-22T02:18:28.821" v="26"/>
          <ac:graphicFrameMkLst>
            <pc:docMk/>
            <pc:sldMk cId="677903302" sldId="403"/>
            <ac:graphicFrameMk id="3" creationId="{63783B85-BFC5-98FD-8284-73177D1A8CCF}"/>
          </ac:graphicFrameMkLst>
        </pc:graphicFrameChg>
      </pc:sldChg>
      <pc:sldChg chg="modSp">
        <pc:chgData name="Tsao, Yih" userId="S::yihtsao@iu.edu::6087b829-268a-456c-8c84-66dbad78e468" providerId="AD" clId="Web-{4C0F63A5-6471-FFE3-FB28-21EC7158703B}" dt="2024-03-22T02:19:55.480" v="39"/>
        <pc:sldMkLst>
          <pc:docMk/>
          <pc:sldMk cId="2409778052" sldId="422"/>
        </pc:sldMkLst>
        <pc:graphicFrameChg chg="mod modGraphic">
          <ac:chgData name="Tsao, Yih" userId="S::yihtsao@iu.edu::6087b829-268a-456c-8c84-66dbad78e468" providerId="AD" clId="Web-{4C0F63A5-6471-FFE3-FB28-21EC7158703B}" dt="2024-03-22T02:19:55.480" v="39"/>
          <ac:graphicFrameMkLst>
            <pc:docMk/>
            <pc:sldMk cId="2409778052" sldId="422"/>
            <ac:graphicFrameMk id="3" creationId="{96024347-381C-1B4E-0228-F7564C552D7C}"/>
          </ac:graphicFrameMkLst>
        </pc:graphicFrameChg>
      </pc:sldChg>
    </pc:docChg>
  </pc:docChgLst>
  <pc:docChgLst>
    <pc:chgData name="Zhang, Xiaoxia" userId="S::xz80@iu.edu::5a257a3f-2412-47aa-91ed-afb232abe767" providerId="AD" clId="Web-{98AB2FE0-3F41-C1B1-3866-326F571A121F}"/>
    <pc:docChg chg="modSld">
      <pc:chgData name="Zhang, Xiaoxia" userId="S::xz80@iu.edu::5a257a3f-2412-47aa-91ed-afb232abe767" providerId="AD" clId="Web-{98AB2FE0-3F41-C1B1-3866-326F571A121F}" dt="2024-03-20T14:30:11.871" v="46" actId="20577"/>
      <pc:docMkLst>
        <pc:docMk/>
      </pc:docMkLst>
      <pc:sldChg chg="modSp">
        <pc:chgData name="Zhang, Xiaoxia" userId="S::xz80@iu.edu::5a257a3f-2412-47aa-91ed-afb232abe767" providerId="AD" clId="Web-{98AB2FE0-3F41-C1B1-3866-326F571A121F}" dt="2024-03-20T14:30:11.871" v="46" actId="20577"/>
        <pc:sldMkLst>
          <pc:docMk/>
          <pc:sldMk cId="2188045739" sldId="260"/>
        </pc:sldMkLst>
        <pc:spChg chg="mod">
          <ac:chgData name="Zhang, Xiaoxia" userId="S::xz80@iu.edu::5a257a3f-2412-47aa-91ed-afb232abe767" providerId="AD" clId="Web-{98AB2FE0-3F41-C1B1-3866-326F571A121F}" dt="2024-03-20T14:30:11.871" v="46" actId="20577"/>
          <ac:spMkLst>
            <pc:docMk/>
            <pc:sldMk cId="2188045739" sldId="260"/>
            <ac:spMk id="5" creationId="{3D78A582-BC4E-4B45-AC83-6E7E0AD56006}"/>
          </ac:spMkLst>
        </pc:spChg>
      </pc:sldChg>
    </pc:docChg>
  </pc:docChgLst>
  <pc:docChgLst>
    <pc:chgData name="Dugan, Brendan Joseph" userId="S::bjdugan@iu.edu::ac030094-7028-441a-8b14-9594b0586d8e" providerId="AD" clId="Web-{9692A9DE-6239-4E8E-A808-041385BC3388}"/>
    <pc:docChg chg="modSld">
      <pc:chgData name="Dugan, Brendan Joseph" userId="S::bjdugan@iu.edu::ac030094-7028-441a-8b14-9594b0586d8e" providerId="AD" clId="Web-{9692A9DE-6239-4E8E-A808-041385BC3388}" dt="2024-05-13T19:54:22.095" v="95" actId="20577"/>
      <pc:docMkLst>
        <pc:docMk/>
      </pc:docMkLst>
      <pc:sldChg chg="modSp">
        <pc:chgData name="Dugan, Brendan Joseph" userId="S::bjdugan@iu.edu::ac030094-7028-441a-8b14-9594b0586d8e" providerId="AD" clId="Web-{9692A9DE-6239-4E8E-A808-041385BC3388}" dt="2024-05-13T19:14:58.996" v="10" actId="20577"/>
        <pc:sldMkLst>
          <pc:docMk/>
          <pc:sldMk cId="281069886" sldId="341"/>
        </pc:sldMkLst>
        <pc:spChg chg="mod">
          <ac:chgData name="Dugan, Brendan Joseph" userId="S::bjdugan@iu.edu::ac030094-7028-441a-8b14-9594b0586d8e" providerId="AD" clId="Web-{9692A9DE-6239-4E8E-A808-041385BC3388}" dt="2024-05-13T19:14:58.996" v="10" actId="20577"/>
          <ac:spMkLst>
            <pc:docMk/>
            <pc:sldMk cId="281069886" sldId="341"/>
            <ac:spMk id="5" creationId="{193E5E7A-1C72-97D5-9BA4-FAB3D8241625}"/>
          </ac:spMkLst>
        </pc:spChg>
      </pc:sldChg>
      <pc:sldChg chg="modSp addCm">
        <pc:chgData name="Dugan, Brendan Joseph" userId="S::bjdugan@iu.edu::ac030094-7028-441a-8b14-9594b0586d8e" providerId="AD" clId="Web-{9692A9DE-6239-4E8E-A808-041385BC3388}" dt="2024-05-13T19:26:07.567" v="14"/>
        <pc:sldMkLst>
          <pc:docMk/>
          <pc:sldMk cId="2705503048" sldId="387"/>
        </pc:sldMkLst>
        <pc:spChg chg="mod">
          <ac:chgData name="Dugan, Brendan Joseph" userId="S::bjdugan@iu.edu::ac030094-7028-441a-8b14-9594b0586d8e" providerId="AD" clId="Web-{9692A9DE-6239-4E8E-A808-041385BC3388}" dt="2024-05-13T19:25:35.675" v="13" actId="1076"/>
          <ac:spMkLst>
            <pc:docMk/>
            <pc:sldMk cId="2705503048" sldId="387"/>
            <ac:spMk id="2" creationId="{D4D9FFE0-1357-8D65-635A-246E0C983253}"/>
          </ac:spMkLst>
        </pc:spChg>
        <pc:extLst>
          <p:ext xmlns:p="http://schemas.openxmlformats.org/presentationml/2006/main" uri="{D6D511B9-2390-475A-947B-AFAB55BFBCF1}">
            <pc226:cmChg xmlns:pc226="http://schemas.microsoft.com/office/powerpoint/2022/06/main/command" chg="add">
              <pc226:chgData name="Dugan, Brendan Joseph" userId="S::bjdugan@iu.edu::ac030094-7028-441a-8b14-9594b0586d8e" providerId="AD" clId="Web-{9692A9DE-6239-4E8E-A808-041385BC3388}" dt="2024-05-13T19:26:07.567" v="14"/>
              <pc2:cmMkLst xmlns:pc2="http://schemas.microsoft.com/office/powerpoint/2019/9/main/command">
                <pc:docMk/>
                <pc:sldMk cId="2705503048" sldId="387"/>
                <pc2:cmMk id="{0D9FC816-A690-418D-8B56-867EB5205CB3}"/>
              </pc2:cmMkLst>
            </pc226:cmChg>
          </p:ext>
        </pc:extLst>
      </pc:sldChg>
      <pc:sldChg chg="modSp">
        <pc:chgData name="Dugan, Brendan Joseph" userId="S::bjdugan@iu.edu::ac030094-7028-441a-8b14-9594b0586d8e" providerId="AD" clId="Web-{9692A9DE-6239-4E8E-A808-041385BC3388}" dt="2024-05-13T19:23:30.264" v="11" actId="1076"/>
        <pc:sldMkLst>
          <pc:docMk/>
          <pc:sldMk cId="3253292568" sldId="411"/>
        </pc:sldMkLst>
        <pc:picChg chg="mod">
          <ac:chgData name="Dugan, Brendan Joseph" userId="S::bjdugan@iu.edu::ac030094-7028-441a-8b14-9594b0586d8e" providerId="AD" clId="Web-{9692A9DE-6239-4E8E-A808-041385BC3388}" dt="2024-05-13T19:23:30.264" v="11" actId="1076"/>
          <ac:picMkLst>
            <pc:docMk/>
            <pc:sldMk cId="3253292568" sldId="411"/>
            <ac:picMk id="2" creationId="{ADDAFA73-93EA-14C2-8E8E-F9F0985C791C}"/>
          </ac:picMkLst>
        </pc:picChg>
      </pc:sldChg>
      <pc:sldChg chg="addSp delSp modSp mod modClrScheme chgLayout">
        <pc:chgData name="Dugan, Brendan Joseph" userId="S::bjdugan@iu.edu::ac030094-7028-441a-8b14-9594b0586d8e" providerId="AD" clId="Web-{9692A9DE-6239-4E8E-A808-041385BC3388}" dt="2024-05-13T19:35:19.320" v="68"/>
        <pc:sldMkLst>
          <pc:docMk/>
          <pc:sldMk cId="1831944077" sldId="415"/>
        </pc:sldMkLst>
        <pc:spChg chg="del">
          <ac:chgData name="Dugan, Brendan Joseph" userId="S::bjdugan@iu.edu::ac030094-7028-441a-8b14-9594b0586d8e" providerId="AD" clId="Web-{9692A9DE-6239-4E8E-A808-041385BC3388}" dt="2024-05-13T19:34:50.788" v="63"/>
          <ac:spMkLst>
            <pc:docMk/>
            <pc:sldMk cId="1831944077" sldId="415"/>
            <ac:spMk id="2" creationId="{062472A2-D06A-685E-AEDB-39C7D3071C5B}"/>
          </ac:spMkLst>
        </pc:spChg>
        <pc:spChg chg="add del mod">
          <ac:chgData name="Dugan, Brendan Joseph" userId="S::bjdugan@iu.edu::ac030094-7028-441a-8b14-9594b0586d8e" providerId="AD" clId="Web-{9692A9DE-6239-4E8E-A808-041385BC3388}" dt="2024-05-13T19:35:09.132" v="64"/>
          <ac:spMkLst>
            <pc:docMk/>
            <pc:sldMk cId="1831944077" sldId="415"/>
            <ac:spMk id="4" creationId="{38CD4A7D-4307-F7B6-54B0-CE2DDBA39E09}"/>
          </ac:spMkLst>
        </pc:spChg>
        <pc:spChg chg="add del mod">
          <ac:chgData name="Dugan, Brendan Joseph" userId="S::bjdugan@iu.edu::ac030094-7028-441a-8b14-9594b0586d8e" providerId="AD" clId="Web-{9692A9DE-6239-4E8E-A808-041385BC3388}" dt="2024-05-13T19:35:12.304" v="65"/>
          <ac:spMkLst>
            <pc:docMk/>
            <pc:sldMk cId="1831944077" sldId="415"/>
            <ac:spMk id="6" creationId="{640BB6B4-191D-D245-9305-1C1613A5D7A6}"/>
          </ac:spMkLst>
        </pc:spChg>
        <pc:picChg chg="add mod ord">
          <ac:chgData name="Dugan, Brendan Joseph" userId="S::bjdugan@iu.edu::ac030094-7028-441a-8b14-9594b0586d8e" providerId="AD" clId="Web-{9692A9DE-6239-4E8E-A808-041385BC3388}" dt="2024-05-13T19:35:19.320" v="68"/>
          <ac:picMkLst>
            <pc:docMk/>
            <pc:sldMk cId="1831944077" sldId="415"/>
            <ac:picMk id="7" creationId="{CF7101BA-ABCE-E2CA-E5F9-D0DC217EEF74}"/>
          </ac:picMkLst>
        </pc:picChg>
        <pc:picChg chg="del">
          <ac:chgData name="Dugan, Brendan Joseph" userId="S::bjdugan@iu.edu::ac030094-7028-441a-8b14-9594b0586d8e" providerId="AD" clId="Web-{9692A9DE-6239-4E8E-A808-041385BC3388}" dt="2024-05-13T19:34:44.491" v="62"/>
          <ac:picMkLst>
            <pc:docMk/>
            <pc:sldMk cId="1831944077" sldId="415"/>
            <ac:picMk id="9" creationId="{A6EBFD35-0BC0-69C6-8AF5-0F73BD82B8EB}"/>
          </ac:picMkLst>
        </pc:picChg>
      </pc:sldChg>
      <pc:sldChg chg="modSp">
        <pc:chgData name="Dugan, Brendan Joseph" userId="S::bjdugan@iu.edu::ac030094-7028-441a-8b14-9594b0586d8e" providerId="AD" clId="Web-{9692A9DE-6239-4E8E-A808-041385BC3388}" dt="2024-05-13T19:28:04.071" v="61" actId="20577"/>
        <pc:sldMkLst>
          <pc:docMk/>
          <pc:sldMk cId="527205394" sldId="416"/>
        </pc:sldMkLst>
        <pc:spChg chg="mod">
          <ac:chgData name="Dugan, Brendan Joseph" userId="S::bjdugan@iu.edu::ac030094-7028-441a-8b14-9594b0586d8e" providerId="AD" clId="Web-{9692A9DE-6239-4E8E-A808-041385BC3388}" dt="2024-05-13T19:28:04.071" v="61" actId="20577"/>
          <ac:spMkLst>
            <pc:docMk/>
            <pc:sldMk cId="527205394" sldId="416"/>
            <ac:spMk id="5" creationId="{444C2E59-9F0E-9A16-96DE-15C1A70A8E93}"/>
          </ac:spMkLst>
        </pc:spChg>
      </pc:sldChg>
      <pc:sldChg chg="addSp delSp modSp">
        <pc:chgData name="Dugan, Brendan Joseph" userId="S::bjdugan@iu.edu::ac030094-7028-441a-8b14-9594b0586d8e" providerId="AD" clId="Web-{9692A9DE-6239-4E8E-A808-041385BC3388}" dt="2024-05-13T19:53:11.780" v="90" actId="14100"/>
        <pc:sldMkLst>
          <pc:docMk/>
          <pc:sldMk cId="2421243116" sldId="417"/>
        </pc:sldMkLst>
        <pc:picChg chg="add mod ord">
          <ac:chgData name="Dugan, Brendan Joseph" userId="S::bjdugan@iu.edu::ac030094-7028-441a-8b14-9594b0586d8e" providerId="AD" clId="Web-{9692A9DE-6239-4E8E-A808-041385BC3388}" dt="2024-05-13T19:46:14.437" v="79"/>
          <ac:picMkLst>
            <pc:docMk/>
            <pc:sldMk cId="2421243116" sldId="417"/>
            <ac:picMk id="2" creationId="{6B6DE2D1-2592-587C-0865-8CE73A456A55}"/>
          </ac:picMkLst>
        </pc:picChg>
        <pc:picChg chg="add mod">
          <ac:chgData name="Dugan, Brendan Joseph" userId="S::bjdugan@iu.edu::ac030094-7028-441a-8b14-9594b0586d8e" providerId="AD" clId="Web-{9692A9DE-6239-4E8E-A808-041385BC3388}" dt="2024-05-13T19:53:11.780" v="90" actId="14100"/>
          <ac:picMkLst>
            <pc:docMk/>
            <pc:sldMk cId="2421243116" sldId="417"/>
            <ac:picMk id="3" creationId="{FF534F41-B978-C256-D7FE-CA1310806906}"/>
          </ac:picMkLst>
        </pc:picChg>
        <pc:picChg chg="add del">
          <ac:chgData name="Dugan, Brendan Joseph" userId="S::bjdugan@iu.edu::ac030094-7028-441a-8b14-9594b0586d8e" providerId="AD" clId="Web-{9692A9DE-6239-4E8E-A808-041385BC3388}" dt="2024-05-13T19:50:29.227" v="82"/>
          <ac:picMkLst>
            <pc:docMk/>
            <pc:sldMk cId="2421243116" sldId="417"/>
            <ac:picMk id="12" creationId="{BB477E6F-5713-53D9-E34B-F5639F52FF0D}"/>
          </ac:picMkLst>
        </pc:picChg>
        <pc:picChg chg="del">
          <ac:chgData name="Dugan, Brendan Joseph" userId="S::bjdugan@iu.edu::ac030094-7028-441a-8b14-9594b0586d8e" providerId="AD" clId="Web-{9692A9DE-6239-4E8E-A808-041385BC3388}" dt="2024-05-13T19:45:01.013" v="71"/>
          <ac:picMkLst>
            <pc:docMk/>
            <pc:sldMk cId="2421243116" sldId="417"/>
            <ac:picMk id="13" creationId="{D55822EC-C7A7-C4C6-5711-1177007865B6}"/>
          </ac:picMkLst>
        </pc:picChg>
      </pc:sldChg>
      <pc:sldChg chg="modCm">
        <pc:chgData name="Dugan, Brendan Joseph" userId="S::bjdugan@iu.edu::ac030094-7028-441a-8b14-9594b0586d8e" providerId="AD" clId="Web-{9692A9DE-6239-4E8E-A808-041385BC3388}" dt="2024-05-13T19:26:37.380" v="15"/>
        <pc:sldMkLst>
          <pc:docMk/>
          <pc:sldMk cId="2409778052" sldId="422"/>
        </pc:sldMkLst>
        <pc:extLst>
          <p:ext xmlns:p="http://schemas.openxmlformats.org/presentationml/2006/main" uri="{D6D511B9-2390-475A-947B-AFAB55BFBCF1}">
            <pc226:cmChg xmlns:pc226="http://schemas.microsoft.com/office/powerpoint/2022/06/main/command" chg="mod">
              <pc226:chgData name="Dugan, Brendan Joseph" userId="S::bjdugan@iu.edu::ac030094-7028-441a-8b14-9594b0586d8e" providerId="AD" clId="Web-{9692A9DE-6239-4E8E-A808-041385BC3388}" dt="2024-05-13T19:26:37.380" v="15"/>
              <pc2:cmMkLst xmlns:pc2="http://schemas.microsoft.com/office/powerpoint/2019/9/main/command">
                <pc:docMk/>
                <pc:sldMk cId="2409778052" sldId="422"/>
                <pc2:cmMk id="{952FCE0A-2C10-43A1-824B-FC9A20175727}"/>
              </pc2:cmMkLst>
            </pc226:cmChg>
          </p:ext>
        </pc:extLst>
      </pc:sldChg>
      <pc:sldChg chg="modSp">
        <pc:chgData name="Dugan, Brendan Joseph" userId="S::bjdugan@iu.edu::ac030094-7028-441a-8b14-9594b0586d8e" providerId="AD" clId="Web-{9692A9DE-6239-4E8E-A808-041385BC3388}" dt="2024-05-13T19:54:22.095" v="95" actId="20577"/>
        <pc:sldMkLst>
          <pc:docMk/>
          <pc:sldMk cId="3704503371" sldId="424"/>
        </pc:sldMkLst>
        <pc:spChg chg="mod">
          <ac:chgData name="Dugan, Brendan Joseph" userId="S::bjdugan@iu.edu::ac030094-7028-441a-8b14-9594b0586d8e" providerId="AD" clId="Web-{9692A9DE-6239-4E8E-A808-041385BC3388}" dt="2024-05-13T19:54:22.095" v="95" actId="20577"/>
          <ac:spMkLst>
            <pc:docMk/>
            <pc:sldMk cId="3704503371" sldId="424"/>
            <ac:spMk id="5" creationId="{444C2E59-9F0E-9A16-96DE-15C1A70A8E93}"/>
          </ac:spMkLst>
        </pc:spChg>
      </pc:sldChg>
    </pc:docChg>
  </pc:docChgLst>
  <pc:docChgLst>
    <pc:chgData name="Zhang, Xiaoxia" userId="5a257a3f-2412-47aa-91ed-afb232abe767" providerId="ADAL" clId="{AAF378B0-DA67-A246-A54A-FFE8BB6B27EA}"/>
    <pc:docChg chg="undo custSel addSld delSld modSld sldOrd">
      <pc:chgData name="Zhang, Xiaoxia" userId="5a257a3f-2412-47aa-91ed-afb232abe767" providerId="ADAL" clId="{AAF378B0-DA67-A246-A54A-FFE8BB6B27EA}" dt="2024-03-22T12:01:10.922" v="1566" actId="20577"/>
      <pc:docMkLst>
        <pc:docMk/>
      </pc:docMkLst>
      <pc:sldChg chg="modNotesTx">
        <pc:chgData name="Zhang, Xiaoxia" userId="5a257a3f-2412-47aa-91ed-afb232abe767" providerId="ADAL" clId="{AAF378B0-DA67-A246-A54A-FFE8BB6B27EA}" dt="2024-03-22T04:25:56.069" v="810"/>
        <pc:sldMkLst>
          <pc:docMk/>
          <pc:sldMk cId="617966516" sldId="258"/>
        </pc:sldMkLst>
      </pc:sldChg>
      <pc:sldChg chg="modSp mod ord">
        <pc:chgData name="Zhang, Xiaoxia" userId="5a257a3f-2412-47aa-91ed-afb232abe767" providerId="ADAL" clId="{AAF378B0-DA67-A246-A54A-FFE8BB6B27EA}" dt="2024-03-22T02:36:02.599" v="719" actId="403"/>
        <pc:sldMkLst>
          <pc:docMk/>
          <pc:sldMk cId="2188045739" sldId="260"/>
        </pc:sldMkLst>
        <pc:spChg chg="mod">
          <ac:chgData name="Zhang, Xiaoxia" userId="5a257a3f-2412-47aa-91ed-afb232abe767" providerId="ADAL" clId="{AAF378B0-DA67-A246-A54A-FFE8BB6B27EA}" dt="2024-03-22T02:36:02.599" v="719" actId="403"/>
          <ac:spMkLst>
            <pc:docMk/>
            <pc:sldMk cId="2188045739" sldId="260"/>
            <ac:spMk id="5" creationId="{3D78A582-BC4E-4B45-AC83-6E7E0AD56006}"/>
          </ac:spMkLst>
        </pc:spChg>
      </pc:sldChg>
      <pc:sldChg chg="modNotesTx">
        <pc:chgData name="Zhang, Xiaoxia" userId="5a257a3f-2412-47aa-91ed-afb232abe767" providerId="ADAL" clId="{AAF378B0-DA67-A246-A54A-FFE8BB6B27EA}" dt="2024-03-22T02:06:58.713" v="547" actId="20577"/>
        <pc:sldMkLst>
          <pc:docMk/>
          <pc:sldMk cId="919017497" sldId="314"/>
        </pc:sldMkLst>
      </pc:sldChg>
      <pc:sldChg chg="modSp mod">
        <pc:chgData name="Zhang, Xiaoxia" userId="5a257a3f-2412-47aa-91ed-afb232abe767" providerId="ADAL" clId="{AAF378B0-DA67-A246-A54A-FFE8BB6B27EA}" dt="2024-03-22T02:43:20.348" v="757" actId="20577"/>
        <pc:sldMkLst>
          <pc:docMk/>
          <pc:sldMk cId="3835039380" sldId="364"/>
        </pc:sldMkLst>
        <pc:spChg chg="mod">
          <ac:chgData name="Zhang, Xiaoxia" userId="5a257a3f-2412-47aa-91ed-afb232abe767" providerId="ADAL" clId="{AAF378B0-DA67-A246-A54A-FFE8BB6B27EA}" dt="2024-03-22T02:43:20.348" v="757" actId="20577"/>
          <ac:spMkLst>
            <pc:docMk/>
            <pc:sldMk cId="3835039380" sldId="364"/>
            <ac:spMk id="4" creationId="{00000000-0000-0000-0000-000000000000}"/>
          </ac:spMkLst>
        </pc:spChg>
      </pc:sldChg>
      <pc:sldChg chg="modSp mod modNotesTx">
        <pc:chgData name="Zhang, Xiaoxia" userId="5a257a3f-2412-47aa-91ed-afb232abe767" providerId="ADAL" clId="{AAF378B0-DA67-A246-A54A-FFE8BB6B27EA}" dt="2024-03-22T11:34:47.681" v="1550" actId="313"/>
        <pc:sldMkLst>
          <pc:docMk/>
          <pc:sldMk cId="3563981205" sldId="380"/>
        </pc:sldMkLst>
        <pc:spChg chg="mod">
          <ac:chgData name="Zhang, Xiaoxia" userId="5a257a3f-2412-47aa-91ed-afb232abe767" providerId="ADAL" clId="{AAF378B0-DA67-A246-A54A-FFE8BB6B27EA}" dt="2024-03-22T02:34:09.309" v="718" actId="20577"/>
          <ac:spMkLst>
            <pc:docMk/>
            <pc:sldMk cId="3563981205" sldId="380"/>
            <ac:spMk id="7" creationId="{3EA21C78-6D77-40AC-AB11-78B11D7254F4}"/>
          </ac:spMkLst>
        </pc:spChg>
      </pc:sldChg>
      <pc:sldChg chg="modSp mod ord modNotesTx">
        <pc:chgData name="Zhang, Xiaoxia" userId="5a257a3f-2412-47aa-91ed-afb232abe767" providerId="ADAL" clId="{AAF378B0-DA67-A246-A54A-FFE8BB6B27EA}" dt="2024-03-22T11:13:34.664" v="1438" actId="20577"/>
        <pc:sldMkLst>
          <pc:docMk/>
          <pc:sldMk cId="2705503048" sldId="387"/>
        </pc:sldMkLst>
        <pc:spChg chg="mod">
          <ac:chgData name="Zhang, Xiaoxia" userId="5a257a3f-2412-47aa-91ed-afb232abe767" providerId="ADAL" clId="{AAF378B0-DA67-A246-A54A-FFE8BB6B27EA}" dt="2024-03-22T02:45:58.120" v="767" actId="20577"/>
          <ac:spMkLst>
            <pc:docMk/>
            <pc:sldMk cId="2705503048" sldId="387"/>
            <ac:spMk id="2" creationId="{D4D9FFE0-1357-8D65-635A-246E0C983253}"/>
          </ac:spMkLst>
        </pc:spChg>
        <pc:spChg chg="mod">
          <ac:chgData name="Zhang, Xiaoxia" userId="5a257a3f-2412-47aa-91ed-afb232abe767" providerId="ADAL" clId="{AAF378B0-DA67-A246-A54A-FFE8BB6B27EA}" dt="2024-03-22T11:13:34.664" v="1438" actId="20577"/>
          <ac:spMkLst>
            <pc:docMk/>
            <pc:sldMk cId="2705503048" sldId="387"/>
            <ac:spMk id="13" creationId="{48B81974-CDC2-04AD-2B06-CD75FB5FCE60}"/>
          </ac:spMkLst>
        </pc:spChg>
      </pc:sldChg>
      <pc:sldChg chg="modSp mod modNotesTx">
        <pc:chgData name="Zhang, Xiaoxia" userId="5a257a3f-2412-47aa-91ed-afb232abe767" providerId="ADAL" clId="{AAF378B0-DA67-A246-A54A-FFE8BB6B27EA}" dt="2024-03-22T12:01:10.922" v="1566" actId="20577"/>
        <pc:sldMkLst>
          <pc:docMk/>
          <pc:sldMk cId="1140430551" sldId="391"/>
        </pc:sldMkLst>
        <pc:spChg chg="mod">
          <ac:chgData name="Zhang, Xiaoxia" userId="5a257a3f-2412-47aa-91ed-afb232abe767" providerId="ADAL" clId="{AAF378B0-DA67-A246-A54A-FFE8BB6B27EA}" dt="2024-03-22T02:31:00.989" v="655" actId="20577"/>
          <ac:spMkLst>
            <pc:docMk/>
            <pc:sldMk cId="1140430551" sldId="391"/>
            <ac:spMk id="5" creationId="{3D78A582-BC4E-4B45-AC83-6E7E0AD56006}"/>
          </ac:spMkLst>
        </pc:spChg>
      </pc:sldChg>
      <pc:sldChg chg="modNotesTx">
        <pc:chgData name="Zhang, Xiaoxia" userId="5a257a3f-2412-47aa-91ed-afb232abe767" providerId="ADAL" clId="{AAF378B0-DA67-A246-A54A-FFE8BB6B27EA}" dt="2024-03-22T03:19:20.346" v="781"/>
        <pc:sldMkLst>
          <pc:docMk/>
          <pc:sldMk cId="4091378739" sldId="392"/>
        </pc:sldMkLst>
      </pc:sldChg>
      <pc:sldChg chg="modSp mod">
        <pc:chgData name="Zhang, Xiaoxia" userId="5a257a3f-2412-47aa-91ed-afb232abe767" providerId="ADAL" clId="{AAF378B0-DA67-A246-A54A-FFE8BB6B27EA}" dt="2024-03-21T13:42:14.386" v="38" actId="1076"/>
        <pc:sldMkLst>
          <pc:docMk/>
          <pc:sldMk cId="3985432431" sldId="395"/>
        </pc:sldMkLst>
        <pc:picChg chg="mod">
          <ac:chgData name="Zhang, Xiaoxia" userId="5a257a3f-2412-47aa-91ed-afb232abe767" providerId="ADAL" clId="{AAF378B0-DA67-A246-A54A-FFE8BB6B27EA}" dt="2024-03-21T13:42:14.386" v="38" actId="1076"/>
          <ac:picMkLst>
            <pc:docMk/>
            <pc:sldMk cId="3985432431" sldId="395"/>
            <ac:picMk id="8" creationId="{D515DB3B-BC3F-C8A8-DCE6-D753DD31CACC}"/>
          </ac:picMkLst>
        </pc:picChg>
      </pc:sldChg>
      <pc:sldChg chg="addSp delSp modSp mod modNotesTx">
        <pc:chgData name="Zhang, Xiaoxia" userId="5a257a3f-2412-47aa-91ed-afb232abe767" providerId="ADAL" clId="{AAF378B0-DA67-A246-A54A-FFE8BB6B27EA}" dt="2024-03-22T04:26:51.681" v="813"/>
        <pc:sldMkLst>
          <pc:docMk/>
          <pc:sldMk cId="3487486703" sldId="402"/>
        </pc:sldMkLst>
        <pc:spChg chg="add del mod">
          <ac:chgData name="Zhang, Xiaoxia" userId="5a257a3f-2412-47aa-91ed-afb232abe767" providerId="ADAL" clId="{AAF378B0-DA67-A246-A54A-FFE8BB6B27EA}" dt="2024-03-22T02:09:43.308" v="569"/>
          <ac:spMkLst>
            <pc:docMk/>
            <pc:sldMk cId="3487486703" sldId="402"/>
            <ac:spMk id="4" creationId="{71DAEE5A-9F43-71D4-2BE6-6BFD2DBC269B}"/>
          </ac:spMkLst>
        </pc:spChg>
        <pc:spChg chg="add del mod">
          <ac:chgData name="Zhang, Xiaoxia" userId="5a257a3f-2412-47aa-91ed-afb232abe767" providerId="ADAL" clId="{AAF378B0-DA67-A246-A54A-FFE8BB6B27EA}" dt="2024-03-22T02:10:24.863" v="572"/>
          <ac:spMkLst>
            <pc:docMk/>
            <pc:sldMk cId="3487486703" sldId="402"/>
            <ac:spMk id="5" creationId="{27BC07E5-D6C4-F4D8-5187-6AE578107F9E}"/>
          </ac:spMkLst>
        </pc:spChg>
        <pc:graphicFrameChg chg="mod modGraphic">
          <ac:chgData name="Zhang, Xiaoxia" userId="5a257a3f-2412-47aa-91ed-afb232abe767" providerId="ADAL" clId="{AAF378B0-DA67-A246-A54A-FFE8BB6B27EA}" dt="2024-03-22T02:16:22.016" v="640"/>
          <ac:graphicFrameMkLst>
            <pc:docMk/>
            <pc:sldMk cId="3487486703" sldId="402"/>
            <ac:graphicFrameMk id="2" creationId="{8D6FF14E-6D63-564F-E35A-588AE83DF957}"/>
          </ac:graphicFrameMkLst>
        </pc:graphicFrameChg>
        <pc:graphicFrameChg chg="mod modGraphic">
          <ac:chgData name="Zhang, Xiaoxia" userId="5a257a3f-2412-47aa-91ed-afb232abe767" providerId="ADAL" clId="{AAF378B0-DA67-A246-A54A-FFE8BB6B27EA}" dt="2024-03-22T02:15:55.725" v="635"/>
          <ac:graphicFrameMkLst>
            <pc:docMk/>
            <pc:sldMk cId="3487486703" sldId="402"/>
            <ac:graphicFrameMk id="3" creationId="{63783B85-BFC5-98FD-8284-73177D1A8CCF}"/>
          </ac:graphicFrameMkLst>
        </pc:graphicFrameChg>
      </pc:sldChg>
      <pc:sldChg chg="del ord">
        <pc:chgData name="Zhang, Xiaoxia" userId="5a257a3f-2412-47aa-91ed-afb232abe767" providerId="ADAL" clId="{AAF378B0-DA67-A246-A54A-FFE8BB6B27EA}" dt="2024-03-22T12:00:29.563" v="1551" actId="2696"/>
        <pc:sldMkLst>
          <pc:docMk/>
          <pc:sldMk cId="255527232" sldId="419"/>
        </pc:sldMkLst>
      </pc:sldChg>
      <pc:sldChg chg="modSp mod ord modNotesTx">
        <pc:chgData name="Zhang, Xiaoxia" userId="5a257a3f-2412-47aa-91ed-afb232abe767" providerId="ADAL" clId="{AAF378B0-DA67-A246-A54A-FFE8BB6B27EA}" dt="2024-03-22T11:07:50.647" v="1308" actId="20577"/>
        <pc:sldMkLst>
          <pc:docMk/>
          <pc:sldMk cId="2898291933" sldId="420"/>
        </pc:sldMkLst>
        <pc:graphicFrameChg chg="mod modGraphic">
          <ac:chgData name="Zhang, Xiaoxia" userId="5a257a3f-2412-47aa-91ed-afb232abe767" providerId="ADAL" clId="{AAF378B0-DA67-A246-A54A-FFE8BB6B27EA}" dt="2024-03-22T02:18:39.716" v="646"/>
          <ac:graphicFrameMkLst>
            <pc:docMk/>
            <pc:sldMk cId="2898291933" sldId="420"/>
            <ac:graphicFrameMk id="3" creationId="{96024347-381C-1B4E-0228-F7564C552D7C}"/>
          </ac:graphicFrameMkLst>
        </pc:graphicFrameChg>
      </pc:sldChg>
      <pc:sldChg chg="modSp mod modNotesTx">
        <pc:chgData name="Zhang, Xiaoxia" userId="5a257a3f-2412-47aa-91ed-afb232abe767" providerId="ADAL" clId="{AAF378B0-DA67-A246-A54A-FFE8BB6B27EA}" dt="2024-03-22T10:48:03.312" v="841" actId="20577"/>
        <pc:sldMkLst>
          <pc:docMk/>
          <pc:sldMk cId="1113728105" sldId="423"/>
        </pc:sldMkLst>
        <pc:spChg chg="mod">
          <ac:chgData name="Zhang, Xiaoxia" userId="5a257a3f-2412-47aa-91ed-afb232abe767" providerId="ADAL" clId="{AAF378B0-DA67-A246-A54A-FFE8BB6B27EA}" dt="2024-03-21T13:28:25.599" v="8" actId="207"/>
          <ac:spMkLst>
            <pc:docMk/>
            <pc:sldMk cId="1113728105" sldId="423"/>
            <ac:spMk id="3" creationId="{5510E71A-2A57-F1BF-D326-BE452AF98B01}"/>
          </ac:spMkLst>
        </pc:spChg>
        <pc:spChg chg="mod">
          <ac:chgData name="Zhang, Xiaoxia" userId="5a257a3f-2412-47aa-91ed-afb232abe767" providerId="ADAL" clId="{AAF378B0-DA67-A246-A54A-FFE8BB6B27EA}" dt="2024-03-21T13:34:21.170" v="28" actId="20577"/>
          <ac:spMkLst>
            <pc:docMk/>
            <pc:sldMk cId="1113728105" sldId="423"/>
            <ac:spMk id="5" creationId="{B553BFE9-3A2F-96BE-2163-ECEAC6C5FEB2}"/>
          </ac:spMkLst>
        </pc:spChg>
      </pc:sldChg>
      <pc:sldChg chg="add">
        <pc:chgData name="Zhang, Xiaoxia" userId="5a257a3f-2412-47aa-91ed-afb232abe767" providerId="ADAL" clId="{AAF378B0-DA67-A246-A54A-FFE8BB6B27EA}" dt="2024-03-22T02:01:58.059" v="545"/>
        <pc:sldMkLst>
          <pc:docMk/>
          <pc:sldMk cId="3014370216" sldId="425"/>
        </pc:sldMkLst>
      </pc:sldChg>
    </pc:docChg>
  </pc:docChgLst>
  <pc:docChgLst>
    <pc:chgData name="Dugan, Brendan Joseph" userId="S::bjdugan@iu.edu::ac030094-7028-441a-8b14-9594b0586d8e" providerId="AD" clId="Web-{74CF5E23-6D96-4E9F-B379-E8B5834B9483}"/>
    <pc:docChg chg="addSld delSld modSld sldOrd">
      <pc:chgData name="Dugan, Brendan Joseph" userId="S::bjdugan@iu.edu::ac030094-7028-441a-8b14-9594b0586d8e" providerId="AD" clId="Web-{74CF5E23-6D96-4E9F-B379-E8B5834B9483}" dt="2024-05-13T18:50:28.201" v="200"/>
      <pc:docMkLst>
        <pc:docMk/>
      </pc:docMkLst>
      <pc:sldChg chg="addSp delSp modSp">
        <pc:chgData name="Dugan, Brendan Joseph" userId="S::bjdugan@iu.edu::ac030094-7028-441a-8b14-9594b0586d8e" providerId="AD" clId="Web-{74CF5E23-6D96-4E9F-B379-E8B5834B9483}" dt="2024-05-13T18:39:08.254" v="52" actId="1076"/>
        <pc:sldMkLst>
          <pc:docMk/>
          <pc:sldMk cId="475202901" sldId="338"/>
        </pc:sldMkLst>
        <pc:spChg chg="add del mod">
          <ac:chgData name="Dugan, Brendan Joseph" userId="S::bjdugan@iu.edu::ac030094-7028-441a-8b14-9594b0586d8e" providerId="AD" clId="Web-{74CF5E23-6D96-4E9F-B379-E8B5834B9483}" dt="2024-05-13T18:38:31.549" v="45"/>
          <ac:spMkLst>
            <pc:docMk/>
            <pc:sldMk cId="475202901" sldId="338"/>
            <ac:spMk id="4" creationId="{0F819467-0C63-57DA-DDAB-B6C188DE07A6}"/>
          </ac:spMkLst>
        </pc:spChg>
        <pc:spChg chg="add del mod">
          <ac:chgData name="Dugan, Brendan Joseph" userId="S::bjdugan@iu.edu::ac030094-7028-441a-8b14-9594b0586d8e" providerId="AD" clId="Web-{74CF5E23-6D96-4E9F-B379-E8B5834B9483}" dt="2024-05-13T18:39:01.988" v="49"/>
          <ac:spMkLst>
            <pc:docMk/>
            <pc:sldMk cId="475202901" sldId="338"/>
            <ac:spMk id="7" creationId="{D921052A-D4E7-BC8D-382E-BD536548FBFD}"/>
          </ac:spMkLst>
        </pc:spChg>
        <pc:picChg chg="add mod">
          <ac:chgData name="Dugan, Brendan Joseph" userId="S::bjdugan@iu.edu::ac030094-7028-441a-8b14-9594b0586d8e" providerId="AD" clId="Web-{74CF5E23-6D96-4E9F-B379-E8B5834B9483}" dt="2024-05-13T18:39:08.254" v="52" actId="1076"/>
          <ac:picMkLst>
            <pc:docMk/>
            <pc:sldMk cId="475202901" sldId="338"/>
            <ac:picMk id="2" creationId="{421DC4F8-1BB3-8629-B558-7B5B120170F0}"/>
          </ac:picMkLst>
        </pc:picChg>
        <pc:picChg chg="add del">
          <ac:chgData name="Dugan, Brendan Joseph" userId="S::bjdugan@iu.edu::ac030094-7028-441a-8b14-9594b0586d8e" providerId="AD" clId="Web-{74CF5E23-6D96-4E9F-B379-E8B5834B9483}" dt="2024-05-13T18:38:52.941" v="47"/>
          <ac:picMkLst>
            <pc:docMk/>
            <pc:sldMk cId="475202901" sldId="338"/>
            <ac:picMk id="6" creationId="{20B51DB7-1F3C-E315-A70E-5D98D2074DDF}"/>
          </ac:picMkLst>
        </pc:picChg>
      </pc:sldChg>
      <pc:sldChg chg="modSp">
        <pc:chgData name="Dugan, Brendan Joseph" userId="S::bjdugan@iu.edu::ac030094-7028-441a-8b14-9594b0586d8e" providerId="AD" clId="Web-{74CF5E23-6D96-4E9F-B379-E8B5834B9483}" dt="2024-05-13T18:36:45.340" v="37" actId="20577"/>
        <pc:sldMkLst>
          <pc:docMk/>
          <pc:sldMk cId="281069886" sldId="341"/>
        </pc:sldMkLst>
        <pc:spChg chg="mod">
          <ac:chgData name="Dugan, Brendan Joseph" userId="S::bjdugan@iu.edu::ac030094-7028-441a-8b14-9594b0586d8e" providerId="AD" clId="Web-{74CF5E23-6D96-4E9F-B379-E8B5834B9483}" dt="2024-05-13T18:36:45.340" v="37" actId="20577"/>
          <ac:spMkLst>
            <pc:docMk/>
            <pc:sldMk cId="281069886" sldId="341"/>
            <ac:spMk id="5" creationId="{193E5E7A-1C72-97D5-9BA4-FAB3D8241625}"/>
          </ac:spMkLst>
        </pc:spChg>
      </pc:sldChg>
      <pc:sldChg chg="del">
        <pc:chgData name="Dugan, Brendan Joseph" userId="S::bjdugan@iu.edu::ac030094-7028-441a-8b14-9594b0586d8e" providerId="AD" clId="Web-{74CF5E23-6D96-4E9F-B379-E8B5834B9483}" dt="2024-05-13T18:36:22.573" v="24"/>
        <pc:sldMkLst>
          <pc:docMk/>
          <pc:sldMk cId="3188485829" sldId="366"/>
        </pc:sldMkLst>
      </pc:sldChg>
      <pc:sldChg chg="modSp">
        <pc:chgData name="Dugan, Brendan Joseph" userId="S::bjdugan@iu.edu::ac030094-7028-441a-8b14-9594b0586d8e" providerId="AD" clId="Web-{74CF5E23-6D96-4E9F-B379-E8B5834B9483}" dt="2024-05-13T18:34:51.364" v="1" actId="20577"/>
        <pc:sldMkLst>
          <pc:docMk/>
          <pc:sldMk cId="3563981205" sldId="380"/>
        </pc:sldMkLst>
        <pc:spChg chg="mod">
          <ac:chgData name="Dugan, Brendan Joseph" userId="S::bjdugan@iu.edu::ac030094-7028-441a-8b14-9594b0586d8e" providerId="AD" clId="Web-{74CF5E23-6D96-4E9F-B379-E8B5834B9483}" dt="2024-05-13T18:34:51.364" v="1" actId="20577"/>
          <ac:spMkLst>
            <pc:docMk/>
            <pc:sldMk cId="3563981205" sldId="380"/>
            <ac:spMk id="7" creationId="{3EA21C78-6D77-40AC-AB11-78B11D7254F4}"/>
          </ac:spMkLst>
        </pc:spChg>
      </pc:sldChg>
      <pc:sldChg chg="modSp">
        <pc:chgData name="Dugan, Brendan Joseph" userId="S::bjdugan@iu.edu::ac030094-7028-441a-8b14-9594b0586d8e" providerId="AD" clId="Web-{74CF5E23-6D96-4E9F-B379-E8B5834B9483}" dt="2024-05-13T18:48:07.771" v="122" actId="20577"/>
        <pc:sldMkLst>
          <pc:docMk/>
          <pc:sldMk cId="2705503048" sldId="387"/>
        </pc:sldMkLst>
        <pc:spChg chg="mod">
          <ac:chgData name="Dugan, Brendan Joseph" userId="S::bjdugan@iu.edu::ac030094-7028-441a-8b14-9594b0586d8e" providerId="AD" clId="Web-{74CF5E23-6D96-4E9F-B379-E8B5834B9483}" dt="2024-05-13T18:48:07.771" v="122" actId="20577"/>
          <ac:spMkLst>
            <pc:docMk/>
            <pc:sldMk cId="2705503048" sldId="387"/>
            <ac:spMk id="13" creationId="{48B81974-CDC2-04AD-2B06-CD75FB5FCE60}"/>
          </ac:spMkLst>
        </pc:spChg>
      </pc:sldChg>
      <pc:sldChg chg="modSp">
        <pc:chgData name="Dugan, Brendan Joseph" userId="S::bjdugan@iu.edu::ac030094-7028-441a-8b14-9594b0586d8e" providerId="AD" clId="Web-{74CF5E23-6D96-4E9F-B379-E8B5834B9483}" dt="2024-05-13T18:35:49.946" v="19" actId="20577"/>
        <pc:sldMkLst>
          <pc:docMk/>
          <pc:sldMk cId="1140430551" sldId="391"/>
        </pc:sldMkLst>
        <pc:spChg chg="mod">
          <ac:chgData name="Dugan, Brendan Joseph" userId="S::bjdugan@iu.edu::ac030094-7028-441a-8b14-9594b0586d8e" providerId="AD" clId="Web-{74CF5E23-6D96-4E9F-B379-E8B5834B9483}" dt="2024-05-13T18:35:49.946" v="19" actId="20577"/>
          <ac:spMkLst>
            <pc:docMk/>
            <pc:sldMk cId="1140430551" sldId="391"/>
            <ac:spMk id="5" creationId="{3D78A582-BC4E-4B45-AC83-6E7E0AD56006}"/>
          </ac:spMkLst>
        </pc:spChg>
      </pc:sldChg>
      <pc:sldChg chg="addSp delSp modSp">
        <pc:chgData name="Dugan, Brendan Joseph" userId="S::bjdugan@iu.edu::ac030094-7028-441a-8b14-9594b0586d8e" providerId="AD" clId="Web-{74CF5E23-6D96-4E9F-B379-E8B5834B9483}" dt="2024-05-13T18:39:47.772" v="59" actId="1076"/>
        <pc:sldMkLst>
          <pc:docMk/>
          <pc:sldMk cId="3985432431" sldId="395"/>
        </pc:sldMkLst>
        <pc:picChg chg="add mod">
          <ac:chgData name="Dugan, Brendan Joseph" userId="S::bjdugan@iu.edu::ac030094-7028-441a-8b14-9594b0586d8e" providerId="AD" clId="Web-{74CF5E23-6D96-4E9F-B379-E8B5834B9483}" dt="2024-05-13T18:39:47.772" v="59" actId="1076"/>
          <ac:picMkLst>
            <pc:docMk/>
            <pc:sldMk cId="3985432431" sldId="395"/>
            <ac:picMk id="2" creationId="{1DCD3E4C-6F7C-7804-26A1-E3D4453DA6FC}"/>
          </ac:picMkLst>
        </pc:picChg>
        <pc:picChg chg="add del">
          <ac:chgData name="Dugan, Brendan Joseph" userId="S::bjdugan@iu.edu::ac030094-7028-441a-8b14-9594b0586d8e" providerId="AD" clId="Web-{74CF5E23-6D96-4E9F-B379-E8B5834B9483}" dt="2024-05-13T18:39:38.491" v="56"/>
          <ac:picMkLst>
            <pc:docMk/>
            <pc:sldMk cId="3985432431" sldId="395"/>
            <ac:picMk id="8" creationId="{D515DB3B-BC3F-C8A8-DCE6-D753DD31CACC}"/>
          </ac:picMkLst>
        </pc:picChg>
      </pc:sldChg>
      <pc:sldChg chg="addSp delSp modSp">
        <pc:chgData name="Dugan, Brendan Joseph" userId="S::bjdugan@iu.edu::ac030094-7028-441a-8b14-9594b0586d8e" providerId="AD" clId="Web-{74CF5E23-6D96-4E9F-B379-E8B5834B9483}" dt="2024-05-13T18:43:43.740" v="87" actId="1076"/>
        <pc:sldMkLst>
          <pc:docMk/>
          <pc:sldMk cId="1433578196" sldId="397"/>
        </pc:sldMkLst>
        <pc:picChg chg="del">
          <ac:chgData name="Dugan, Brendan Joseph" userId="S::bjdugan@iu.edu::ac030094-7028-441a-8b14-9594b0586d8e" providerId="AD" clId="Web-{74CF5E23-6D96-4E9F-B379-E8B5834B9483}" dt="2024-05-13T18:42:39.954" v="74"/>
          <ac:picMkLst>
            <pc:docMk/>
            <pc:sldMk cId="1433578196" sldId="397"/>
            <ac:picMk id="2" creationId="{740C1E27-F49C-457C-35AE-DE95907AE2BA}"/>
          </ac:picMkLst>
        </pc:picChg>
        <pc:picChg chg="add mod">
          <ac:chgData name="Dugan, Brendan Joseph" userId="S::bjdugan@iu.edu::ac030094-7028-441a-8b14-9594b0586d8e" providerId="AD" clId="Web-{74CF5E23-6D96-4E9F-B379-E8B5834B9483}" dt="2024-05-13T18:43:43.740" v="87" actId="1076"/>
          <ac:picMkLst>
            <pc:docMk/>
            <pc:sldMk cId="1433578196" sldId="397"/>
            <ac:picMk id="3" creationId="{B12DE066-0F6C-9751-9A33-CA23630CCB2B}"/>
          </ac:picMkLst>
        </pc:picChg>
      </pc:sldChg>
      <pc:sldChg chg="modSp">
        <pc:chgData name="Dugan, Brendan Joseph" userId="S::bjdugan@iu.edu::ac030094-7028-441a-8b14-9594b0586d8e" providerId="AD" clId="Web-{74CF5E23-6D96-4E9F-B379-E8B5834B9483}" dt="2024-05-13T18:36:01.290" v="23" actId="20577"/>
        <pc:sldMkLst>
          <pc:docMk/>
          <pc:sldMk cId="4082453999" sldId="400"/>
        </pc:sldMkLst>
        <pc:spChg chg="mod">
          <ac:chgData name="Dugan, Brendan Joseph" userId="S::bjdugan@iu.edu::ac030094-7028-441a-8b14-9594b0586d8e" providerId="AD" clId="Web-{74CF5E23-6D96-4E9F-B379-E8B5834B9483}" dt="2024-05-13T18:36:01.290" v="23" actId="20577"/>
          <ac:spMkLst>
            <pc:docMk/>
            <pc:sldMk cId="4082453999" sldId="400"/>
            <ac:spMk id="5" creationId="{3D78A582-BC4E-4B45-AC83-6E7E0AD56006}"/>
          </ac:spMkLst>
        </pc:spChg>
      </pc:sldChg>
      <pc:sldChg chg="addSp delSp modSp">
        <pc:chgData name="Dugan, Brendan Joseph" userId="S::bjdugan@iu.edu::ac030094-7028-441a-8b14-9594b0586d8e" providerId="AD" clId="Web-{74CF5E23-6D96-4E9F-B379-E8B5834B9483}" dt="2024-05-13T18:42:05.234" v="73" actId="1076"/>
        <pc:sldMkLst>
          <pc:docMk/>
          <pc:sldMk cId="1665877953" sldId="404"/>
        </pc:sldMkLst>
        <pc:picChg chg="del">
          <ac:chgData name="Dugan, Brendan Joseph" userId="S::bjdugan@iu.edu::ac030094-7028-441a-8b14-9594b0586d8e" providerId="AD" clId="Web-{74CF5E23-6D96-4E9F-B379-E8B5834B9483}" dt="2024-05-13T18:40:16.696" v="60"/>
          <ac:picMkLst>
            <pc:docMk/>
            <pc:sldMk cId="1665877953" sldId="404"/>
            <ac:picMk id="2" creationId="{A6D40736-7117-1AC4-1985-10D05C70640C}"/>
          </ac:picMkLst>
        </pc:picChg>
        <pc:picChg chg="add del mod">
          <ac:chgData name="Dugan, Brendan Joseph" userId="S::bjdugan@iu.edu::ac030094-7028-441a-8b14-9594b0586d8e" providerId="AD" clId="Web-{74CF5E23-6D96-4E9F-B379-E8B5834B9483}" dt="2024-05-13T18:40:50.948" v="66"/>
          <ac:picMkLst>
            <pc:docMk/>
            <pc:sldMk cId="1665877953" sldId="404"/>
            <ac:picMk id="3" creationId="{00E34636-4BAF-9659-12C2-1748858604EC}"/>
          </ac:picMkLst>
        </pc:picChg>
        <pc:picChg chg="add mod">
          <ac:chgData name="Dugan, Brendan Joseph" userId="S::bjdugan@iu.edu::ac030094-7028-441a-8b14-9594b0586d8e" providerId="AD" clId="Web-{74CF5E23-6D96-4E9F-B379-E8B5834B9483}" dt="2024-05-13T18:42:05.234" v="73" actId="1076"/>
          <ac:picMkLst>
            <pc:docMk/>
            <pc:sldMk cId="1665877953" sldId="404"/>
            <ac:picMk id="4" creationId="{7D45D566-0A48-511F-8C78-CAC7CAB7F8E2}"/>
          </ac:picMkLst>
        </pc:picChg>
      </pc:sldChg>
      <pc:sldChg chg="addSp delSp modSp">
        <pc:chgData name="Dugan, Brendan Joseph" userId="S::bjdugan@iu.edu::ac030094-7028-441a-8b14-9594b0586d8e" providerId="AD" clId="Web-{74CF5E23-6D96-4E9F-B379-E8B5834B9483}" dt="2024-05-13T18:43:55.584" v="91" actId="1076"/>
        <pc:sldMkLst>
          <pc:docMk/>
          <pc:sldMk cId="3577772517" sldId="405"/>
        </pc:sldMkLst>
        <pc:picChg chg="del">
          <ac:chgData name="Dugan, Brendan Joseph" userId="S::bjdugan@iu.edu::ac030094-7028-441a-8b14-9594b0586d8e" providerId="AD" clId="Web-{74CF5E23-6D96-4E9F-B379-E8B5834B9483}" dt="2024-05-13T18:42:42.595" v="76"/>
          <ac:picMkLst>
            <pc:docMk/>
            <pc:sldMk cId="3577772517" sldId="405"/>
            <ac:picMk id="2" creationId="{3E9A624F-0436-17A4-6632-BB760209D6B2}"/>
          </ac:picMkLst>
        </pc:picChg>
        <pc:picChg chg="add mod">
          <ac:chgData name="Dugan, Brendan Joseph" userId="S::bjdugan@iu.edu::ac030094-7028-441a-8b14-9594b0586d8e" providerId="AD" clId="Web-{74CF5E23-6D96-4E9F-B379-E8B5834B9483}" dt="2024-05-13T18:43:55.584" v="91" actId="1076"/>
          <ac:picMkLst>
            <pc:docMk/>
            <pc:sldMk cId="3577772517" sldId="405"/>
            <ac:picMk id="3" creationId="{83B0F8BC-AD4E-5152-6D43-76993F38AAF7}"/>
          </ac:picMkLst>
        </pc:picChg>
      </pc:sldChg>
      <pc:sldChg chg="addSp delSp modSp">
        <pc:chgData name="Dugan, Brendan Joseph" userId="S::bjdugan@iu.edu::ac030094-7028-441a-8b14-9594b0586d8e" providerId="AD" clId="Web-{74CF5E23-6D96-4E9F-B379-E8B5834B9483}" dt="2024-05-13T18:43:49.115" v="89" actId="1076"/>
        <pc:sldMkLst>
          <pc:docMk/>
          <pc:sldMk cId="395754824" sldId="406"/>
        </pc:sldMkLst>
        <pc:picChg chg="del">
          <ac:chgData name="Dugan, Brendan Joseph" userId="S::bjdugan@iu.edu::ac030094-7028-441a-8b14-9594b0586d8e" providerId="AD" clId="Web-{74CF5E23-6D96-4E9F-B379-E8B5834B9483}" dt="2024-05-13T18:42:41.392" v="75"/>
          <ac:picMkLst>
            <pc:docMk/>
            <pc:sldMk cId="395754824" sldId="406"/>
            <ac:picMk id="2" creationId="{936A043B-F774-F0FA-FFA0-5B3C9C037DDC}"/>
          </ac:picMkLst>
        </pc:picChg>
        <pc:picChg chg="add mod">
          <ac:chgData name="Dugan, Brendan Joseph" userId="S::bjdugan@iu.edu::ac030094-7028-441a-8b14-9594b0586d8e" providerId="AD" clId="Web-{74CF5E23-6D96-4E9F-B379-E8B5834B9483}" dt="2024-05-13T18:43:49.115" v="89" actId="1076"/>
          <ac:picMkLst>
            <pc:docMk/>
            <pc:sldMk cId="395754824" sldId="406"/>
            <ac:picMk id="3" creationId="{A61823C0-A7B3-05C0-AB7B-5367F8CFF431}"/>
          </ac:picMkLst>
        </pc:picChg>
      </pc:sldChg>
      <pc:sldChg chg="addSp delSp modSp">
        <pc:chgData name="Dugan, Brendan Joseph" userId="S::bjdugan@iu.edu::ac030094-7028-441a-8b14-9594b0586d8e" providerId="AD" clId="Web-{74CF5E23-6D96-4E9F-B379-E8B5834B9483}" dt="2024-05-13T18:44:26.820" v="95" actId="1076"/>
        <pc:sldMkLst>
          <pc:docMk/>
          <pc:sldMk cId="2344663832" sldId="407"/>
        </pc:sldMkLst>
        <pc:picChg chg="add mod">
          <ac:chgData name="Dugan, Brendan Joseph" userId="S::bjdugan@iu.edu::ac030094-7028-441a-8b14-9594b0586d8e" providerId="AD" clId="Web-{74CF5E23-6D96-4E9F-B379-E8B5834B9483}" dt="2024-05-13T18:44:26.820" v="95" actId="1076"/>
          <ac:picMkLst>
            <pc:docMk/>
            <pc:sldMk cId="2344663832" sldId="407"/>
            <ac:picMk id="2" creationId="{7A9FCF8B-FFC3-8DB3-1863-F4C9A6FAB496}"/>
          </ac:picMkLst>
        </pc:picChg>
        <pc:picChg chg="del">
          <ac:chgData name="Dugan, Brendan Joseph" userId="S::bjdugan@iu.edu::ac030094-7028-441a-8b14-9594b0586d8e" providerId="AD" clId="Web-{74CF5E23-6D96-4E9F-B379-E8B5834B9483}" dt="2024-05-13T18:44:06.569" v="92"/>
          <ac:picMkLst>
            <pc:docMk/>
            <pc:sldMk cId="2344663832" sldId="407"/>
            <ac:picMk id="3" creationId="{37F68EF5-7B43-4BE6-FB30-7E8D8ACFADE5}"/>
          </ac:picMkLst>
        </pc:picChg>
      </pc:sldChg>
      <pc:sldChg chg="addSp delSp modSp">
        <pc:chgData name="Dugan, Brendan Joseph" userId="S::bjdugan@iu.edu::ac030094-7028-441a-8b14-9594b0586d8e" providerId="AD" clId="Web-{74CF5E23-6D96-4E9F-B379-E8B5834B9483}" dt="2024-05-13T18:45:11.448" v="101" actId="1076"/>
        <pc:sldMkLst>
          <pc:docMk/>
          <pc:sldMk cId="3351390335" sldId="408"/>
        </pc:sldMkLst>
        <pc:picChg chg="add del">
          <ac:chgData name="Dugan, Brendan Joseph" userId="S::bjdugan@iu.edu::ac030094-7028-441a-8b14-9594b0586d8e" providerId="AD" clId="Web-{74CF5E23-6D96-4E9F-B379-E8B5834B9483}" dt="2024-05-13T18:44:43.259" v="98"/>
          <ac:picMkLst>
            <pc:docMk/>
            <pc:sldMk cId="3351390335" sldId="408"/>
            <ac:picMk id="2" creationId="{8F1F5008-F376-8D4D-2E1F-B9416CC5ECCC}"/>
          </ac:picMkLst>
        </pc:picChg>
        <pc:picChg chg="add mod">
          <ac:chgData name="Dugan, Brendan Joseph" userId="S::bjdugan@iu.edu::ac030094-7028-441a-8b14-9594b0586d8e" providerId="AD" clId="Web-{74CF5E23-6D96-4E9F-B379-E8B5834B9483}" dt="2024-05-13T18:45:11.448" v="101" actId="1076"/>
          <ac:picMkLst>
            <pc:docMk/>
            <pc:sldMk cId="3351390335" sldId="408"/>
            <ac:picMk id="3" creationId="{002930F9-E7DE-7690-9370-B2471C1FC521}"/>
          </ac:picMkLst>
        </pc:picChg>
      </pc:sldChg>
      <pc:sldChg chg="addSp delSp modSp">
        <pc:chgData name="Dugan, Brendan Joseph" userId="S::bjdugan@iu.edu::ac030094-7028-441a-8b14-9594b0586d8e" providerId="AD" clId="Web-{74CF5E23-6D96-4E9F-B379-E8B5834B9483}" dt="2024-05-13T18:46:28.812" v="109" actId="1076"/>
        <pc:sldMkLst>
          <pc:docMk/>
          <pc:sldMk cId="2143942890" sldId="409"/>
        </pc:sldMkLst>
        <pc:picChg chg="del">
          <ac:chgData name="Dugan, Brendan Joseph" userId="S::bjdugan@iu.edu::ac030094-7028-441a-8b14-9594b0586d8e" providerId="AD" clId="Web-{74CF5E23-6D96-4E9F-B379-E8B5834B9483}" dt="2024-05-13T18:45:31.668" v="102"/>
          <ac:picMkLst>
            <pc:docMk/>
            <pc:sldMk cId="2143942890" sldId="409"/>
            <ac:picMk id="2" creationId="{DC16813C-6E1F-43BB-D448-0DD24FF46249}"/>
          </ac:picMkLst>
        </pc:picChg>
        <pc:picChg chg="add mod">
          <ac:chgData name="Dugan, Brendan Joseph" userId="S::bjdugan@iu.edu::ac030094-7028-441a-8b14-9594b0586d8e" providerId="AD" clId="Web-{74CF5E23-6D96-4E9F-B379-E8B5834B9483}" dt="2024-05-13T18:46:28.812" v="109" actId="1076"/>
          <ac:picMkLst>
            <pc:docMk/>
            <pc:sldMk cId="2143942890" sldId="409"/>
            <ac:picMk id="3" creationId="{F066D1DE-9B19-8844-57F3-0919CB3C1D18}"/>
          </ac:picMkLst>
        </pc:picChg>
      </pc:sldChg>
      <pc:sldChg chg="addSp delSp modSp">
        <pc:chgData name="Dugan, Brendan Joseph" userId="S::bjdugan@iu.edu::ac030094-7028-441a-8b14-9594b0586d8e" providerId="AD" clId="Web-{74CF5E23-6D96-4E9F-B379-E8B5834B9483}" dt="2024-05-13T18:47:10.955" v="117" actId="1076"/>
        <pc:sldMkLst>
          <pc:docMk/>
          <pc:sldMk cId="3389335746" sldId="410"/>
        </pc:sldMkLst>
        <pc:picChg chg="del">
          <ac:chgData name="Dugan, Brendan Joseph" userId="S::bjdugan@iu.edu::ac030094-7028-441a-8b14-9594b0586d8e" providerId="AD" clId="Web-{74CF5E23-6D96-4E9F-B379-E8B5834B9483}" dt="2024-05-13T18:46:47.360" v="110"/>
          <ac:picMkLst>
            <pc:docMk/>
            <pc:sldMk cId="3389335746" sldId="410"/>
            <ac:picMk id="2" creationId="{079ABBC4-C620-DA9A-3707-3FCBD76836D7}"/>
          </ac:picMkLst>
        </pc:picChg>
        <pc:picChg chg="add mod">
          <ac:chgData name="Dugan, Brendan Joseph" userId="S::bjdugan@iu.edu::ac030094-7028-441a-8b14-9594b0586d8e" providerId="AD" clId="Web-{74CF5E23-6D96-4E9F-B379-E8B5834B9483}" dt="2024-05-13T18:47:10.955" v="117" actId="1076"/>
          <ac:picMkLst>
            <pc:docMk/>
            <pc:sldMk cId="3389335746" sldId="410"/>
            <ac:picMk id="3" creationId="{D2806036-3200-06B9-70B7-58DBFB20FF3A}"/>
          </ac:picMkLst>
        </pc:picChg>
      </pc:sldChg>
      <pc:sldChg chg="addSp delSp modSp">
        <pc:chgData name="Dugan, Brendan Joseph" userId="S::bjdugan@iu.edu::ac030094-7028-441a-8b14-9594b0586d8e" providerId="AD" clId="Web-{74CF5E23-6D96-4E9F-B379-E8B5834B9483}" dt="2024-05-13T18:47:19.721" v="119" actId="1076"/>
        <pc:sldMkLst>
          <pc:docMk/>
          <pc:sldMk cId="3253292568" sldId="411"/>
        </pc:sldMkLst>
        <pc:picChg chg="add mod">
          <ac:chgData name="Dugan, Brendan Joseph" userId="S::bjdugan@iu.edu::ac030094-7028-441a-8b14-9594b0586d8e" providerId="AD" clId="Web-{74CF5E23-6D96-4E9F-B379-E8B5834B9483}" dt="2024-05-13T18:47:19.721" v="119" actId="1076"/>
          <ac:picMkLst>
            <pc:docMk/>
            <pc:sldMk cId="3253292568" sldId="411"/>
            <ac:picMk id="2" creationId="{ADDAFA73-93EA-14C2-8E8E-F9F0985C791C}"/>
          </ac:picMkLst>
        </pc:picChg>
        <pc:picChg chg="del">
          <ac:chgData name="Dugan, Brendan Joseph" userId="S::bjdugan@iu.edu::ac030094-7028-441a-8b14-9594b0586d8e" providerId="AD" clId="Web-{74CF5E23-6D96-4E9F-B379-E8B5834B9483}" dt="2024-05-13T18:46:47.907" v="111"/>
          <ac:picMkLst>
            <pc:docMk/>
            <pc:sldMk cId="3253292568" sldId="411"/>
            <ac:picMk id="3" creationId="{9DA30E3F-F61E-B23C-8B59-6DC272A40BF3}"/>
          </ac:picMkLst>
        </pc:picChg>
      </pc:sldChg>
      <pc:sldChg chg="addSp delSp modSp">
        <pc:chgData name="Dugan, Brendan Joseph" userId="S::bjdugan@iu.edu::ac030094-7028-441a-8b14-9594b0586d8e" providerId="AD" clId="Web-{74CF5E23-6D96-4E9F-B379-E8B5834B9483}" dt="2024-05-13T18:47:27.362" v="121" actId="1076"/>
        <pc:sldMkLst>
          <pc:docMk/>
          <pc:sldMk cId="751104495" sldId="412"/>
        </pc:sldMkLst>
        <pc:picChg chg="add mod">
          <ac:chgData name="Dugan, Brendan Joseph" userId="S::bjdugan@iu.edu::ac030094-7028-441a-8b14-9594b0586d8e" providerId="AD" clId="Web-{74CF5E23-6D96-4E9F-B379-E8B5834B9483}" dt="2024-05-13T18:47:27.362" v="121" actId="1076"/>
          <ac:picMkLst>
            <pc:docMk/>
            <pc:sldMk cId="751104495" sldId="412"/>
            <ac:picMk id="2" creationId="{A6E8637D-240F-DC53-3A54-B82FAEB0A7B6}"/>
          </ac:picMkLst>
        </pc:picChg>
        <pc:picChg chg="del">
          <ac:chgData name="Dugan, Brendan Joseph" userId="S::bjdugan@iu.edu::ac030094-7028-441a-8b14-9594b0586d8e" providerId="AD" clId="Web-{74CF5E23-6D96-4E9F-B379-E8B5834B9483}" dt="2024-05-13T18:46:49.813" v="112"/>
          <ac:picMkLst>
            <pc:docMk/>
            <pc:sldMk cId="751104495" sldId="412"/>
            <ac:picMk id="3" creationId="{6CD5CC04-22C2-7B2F-0A54-F2452CFA78CE}"/>
          </ac:picMkLst>
        </pc:picChg>
      </pc:sldChg>
      <pc:sldChg chg="modSp">
        <pc:chgData name="Dugan, Brendan Joseph" userId="S::bjdugan@iu.edu::ac030094-7028-441a-8b14-9594b0586d8e" providerId="AD" clId="Web-{74CF5E23-6D96-4E9F-B379-E8B5834B9483}" dt="2024-05-13T18:37:03.935" v="40" actId="20577"/>
        <pc:sldMkLst>
          <pc:docMk/>
          <pc:sldMk cId="2783479415" sldId="413"/>
        </pc:sldMkLst>
        <pc:spChg chg="mod">
          <ac:chgData name="Dugan, Brendan Joseph" userId="S::bjdugan@iu.edu::ac030094-7028-441a-8b14-9594b0586d8e" providerId="AD" clId="Web-{74CF5E23-6D96-4E9F-B379-E8B5834B9483}" dt="2024-05-13T18:37:03.935" v="40" actId="20577"/>
          <ac:spMkLst>
            <pc:docMk/>
            <pc:sldMk cId="2783479415" sldId="413"/>
            <ac:spMk id="4" creationId="{D3548EE3-074F-4EAC-378A-84FC5ECD2874}"/>
          </ac:spMkLst>
        </pc:spChg>
      </pc:sldChg>
      <pc:sldChg chg="modSp">
        <pc:chgData name="Dugan, Brendan Joseph" userId="S::bjdugan@iu.edu::ac030094-7028-441a-8b14-9594b0586d8e" providerId="AD" clId="Web-{74CF5E23-6D96-4E9F-B379-E8B5834B9483}" dt="2024-05-13T18:50:28.201" v="200"/>
        <pc:sldMkLst>
          <pc:docMk/>
          <pc:sldMk cId="2898291933" sldId="420"/>
        </pc:sldMkLst>
        <pc:spChg chg="mod">
          <ac:chgData name="Dugan, Brendan Joseph" userId="S::bjdugan@iu.edu::ac030094-7028-441a-8b14-9594b0586d8e" providerId="AD" clId="Web-{74CF5E23-6D96-4E9F-B379-E8B5834B9483}" dt="2024-05-13T18:50:02.637" v="149" actId="20577"/>
          <ac:spMkLst>
            <pc:docMk/>
            <pc:sldMk cId="2898291933" sldId="420"/>
            <ac:spMk id="4" creationId="{48B81974-CDC2-04AD-2B06-CD75FB5FCE60}"/>
          </ac:spMkLst>
        </pc:spChg>
        <pc:graphicFrameChg chg="mod modGraphic">
          <ac:chgData name="Dugan, Brendan Joseph" userId="S::bjdugan@iu.edu::ac030094-7028-441a-8b14-9594b0586d8e" providerId="AD" clId="Web-{74CF5E23-6D96-4E9F-B379-E8B5834B9483}" dt="2024-05-13T18:50:28.201" v="200"/>
          <ac:graphicFrameMkLst>
            <pc:docMk/>
            <pc:sldMk cId="2898291933" sldId="420"/>
            <ac:graphicFrameMk id="3" creationId="{96024347-381C-1B4E-0228-F7564C552D7C}"/>
          </ac:graphicFrameMkLst>
        </pc:graphicFrameChg>
      </pc:sldChg>
      <pc:sldChg chg="addSp delSp modSp del">
        <pc:chgData name="Dugan, Brendan Joseph" userId="S::bjdugan@iu.edu::ac030094-7028-441a-8b14-9594b0586d8e" providerId="AD" clId="Web-{74CF5E23-6D96-4E9F-B379-E8B5834B9483}" dt="2024-05-13T18:48:29.413" v="125"/>
        <pc:sldMkLst>
          <pc:docMk/>
          <pc:sldMk cId="3014370216" sldId="425"/>
        </pc:sldMkLst>
        <pc:picChg chg="add mod">
          <ac:chgData name="Dugan, Brendan Joseph" userId="S::bjdugan@iu.edu::ac030094-7028-441a-8b14-9594b0586d8e" providerId="AD" clId="Web-{74CF5E23-6D96-4E9F-B379-E8B5834B9483}" dt="2024-05-13T18:48:24.459" v="124"/>
          <ac:picMkLst>
            <pc:docMk/>
            <pc:sldMk cId="3014370216" sldId="425"/>
            <ac:picMk id="2" creationId="{0C6C91B1-8845-1EB2-98E1-2EF3991A6CA2}"/>
          </ac:picMkLst>
        </pc:picChg>
        <pc:picChg chg="del">
          <ac:chgData name="Dugan, Brendan Joseph" userId="S::bjdugan@iu.edu::ac030094-7028-441a-8b14-9594b0586d8e" providerId="AD" clId="Web-{74CF5E23-6D96-4E9F-B379-E8B5834B9483}" dt="2024-05-13T18:48:19.490" v="123"/>
          <ac:picMkLst>
            <pc:docMk/>
            <pc:sldMk cId="3014370216" sldId="425"/>
            <ac:picMk id="8" creationId="{05AD875A-C24C-2F5D-4314-7F189C8120CC}"/>
          </ac:picMkLst>
        </pc:picChg>
      </pc:sldChg>
      <pc:sldChg chg="del ord">
        <pc:chgData name="Dugan, Brendan Joseph" userId="S::bjdugan@iu.edu::ac030094-7028-441a-8b14-9594b0586d8e" providerId="AD" clId="Web-{74CF5E23-6D96-4E9F-B379-E8B5834B9483}" dt="2024-05-13T18:49:38.964" v="137"/>
        <pc:sldMkLst>
          <pc:docMk/>
          <pc:sldMk cId="1491943553" sldId="427"/>
        </pc:sldMkLst>
      </pc:sldChg>
      <pc:sldChg chg="add ord replId">
        <pc:chgData name="Dugan, Brendan Joseph" userId="S::bjdugan@iu.edu::ac030094-7028-441a-8b14-9594b0586d8e" providerId="AD" clId="Web-{74CF5E23-6D96-4E9F-B379-E8B5834B9483}" dt="2024-05-13T18:48:59.836" v="130"/>
        <pc:sldMkLst>
          <pc:docMk/>
          <pc:sldMk cId="495065769" sldId="428"/>
        </pc:sldMkLst>
      </pc:sldChg>
      <pc:sldChg chg="add ord replId">
        <pc:chgData name="Dugan, Brendan Joseph" userId="S::bjdugan@iu.edu::ac030094-7028-441a-8b14-9594b0586d8e" providerId="AD" clId="Web-{74CF5E23-6D96-4E9F-B379-E8B5834B9483}" dt="2024-05-13T18:49:27.760" v="136"/>
        <pc:sldMkLst>
          <pc:docMk/>
          <pc:sldMk cId="2625148251" sldId="429"/>
        </pc:sldMkLst>
      </pc:sldChg>
    </pc:docChg>
  </pc:docChgLst>
  <pc:docChgLst>
    <pc:chgData name="Dugan, Brendan Joseph" userId="S::bjdugan@iu.edu::ac030094-7028-441a-8b14-9594b0586d8e" providerId="AD" clId="Web-{6E9763EE-6547-45C1-BB86-F6C6240CDCEF}"/>
    <pc:docChg chg="modSld">
      <pc:chgData name="Dugan, Brendan Joseph" userId="S::bjdugan@iu.edu::ac030094-7028-441a-8b14-9594b0586d8e" providerId="AD" clId="Web-{6E9763EE-6547-45C1-BB86-F6C6240CDCEF}" dt="2024-05-31T03:32:31.228" v="198" actId="1076"/>
      <pc:docMkLst>
        <pc:docMk/>
      </pc:docMkLst>
      <pc:sldChg chg="addSp delSp modSp">
        <pc:chgData name="Dugan, Brendan Joseph" userId="S::bjdugan@iu.edu::ac030094-7028-441a-8b14-9594b0586d8e" providerId="AD" clId="Web-{6E9763EE-6547-45C1-BB86-F6C6240CDCEF}" dt="2024-05-31T03:32:31.228" v="198" actId="1076"/>
        <pc:sldMkLst>
          <pc:docMk/>
          <pc:sldMk cId="880739740" sldId="336"/>
        </pc:sldMkLst>
        <pc:spChg chg="add mod">
          <ac:chgData name="Dugan, Brendan Joseph" userId="S::bjdugan@iu.edu::ac030094-7028-441a-8b14-9594b0586d8e" providerId="AD" clId="Web-{6E9763EE-6547-45C1-BB86-F6C6240CDCEF}" dt="2024-05-31T03:32:23.681" v="197" actId="1076"/>
          <ac:spMkLst>
            <pc:docMk/>
            <pc:sldMk cId="880739740" sldId="336"/>
            <ac:spMk id="4" creationId="{F9C4BB89-5691-F79D-7222-5A473E72B99E}"/>
          </ac:spMkLst>
        </pc:spChg>
        <pc:picChg chg="add mod">
          <ac:chgData name="Dugan, Brendan Joseph" userId="S::bjdugan@iu.edu::ac030094-7028-441a-8b14-9594b0586d8e" providerId="AD" clId="Web-{6E9763EE-6547-45C1-BB86-F6C6240CDCEF}" dt="2024-05-31T03:32:31.228" v="198" actId="1076"/>
          <ac:picMkLst>
            <pc:docMk/>
            <pc:sldMk cId="880739740" sldId="336"/>
            <ac:picMk id="2" creationId="{09835EFD-58EC-19B2-47C1-89C2ABF89378}"/>
          </ac:picMkLst>
        </pc:picChg>
        <pc:picChg chg="del mod">
          <ac:chgData name="Dugan, Brendan Joseph" userId="S::bjdugan@iu.edu::ac030094-7028-441a-8b14-9594b0586d8e" providerId="AD" clId="Web-{6E9763EE-6547-45C1-BB86-F6C6240CDCEF}" dt="2024-05-31T03:32:11.727" v="195"/>
          <ac:picMkLst>
            <pc:docMk/>
            <pc:sldMk cId="880739740" sldId="336"/>
            <ac:picMk id="3" creationId="{F085D4FF-ED5D-5AAB-5219-16379A46A4EB}"/>
          </ac:picMkLst>
        </pc:picChg>
        <pc:picChg chg="del mod">
          <ac:chgData name="Dugan, Brendan Joseph" userId="S::bjdugan@iu.edu::ac030094-7028-441a-8b14-9594b0586d8e" providerId="AD" clId="Web-{6E9763EE-6547-45C1-BB86-F6C6240CDCEF}" dt="2024-05-31T03:30:25.724" v="154"/>
          <ac:picMkLst>
            <pc:docMk/>
            <pc:sldMk cId="880739740" sldId="336"/>
            <ac:picMk id="4098" creationId="{489DD5B7-7AA9-41B4-83FE-BADA8AD68AD1}"/>
          </ac:picMkLst>
        </pc:picChg>
      </pc:sldChg>
      <pc:sldChg chg="modSp">
        <pc:chgData name="Dugan, Brendan Joseph" userId="S::bjdugan@iu.edu::ac030094-7028-441a-8b14-9594b0586d8e" providerId="AD" clId="Web-{6E9763EE-6547-45C1-BB86-F6C6240CDCEF}" dt="2024-05-31T03:28:37.876" v="146" actId="20577"/>
        <pc:sldMkLst>
          <pc:docMk/>
          <pc:sldMk cId="2705503048" sldId="387"/>
        </pc:sldMkLst>
        <pc:spChg chg="mod">
          <ac:chgData name="Dugan, Brendan Joseph" userId="S::bjdugan@iu.edu::ac030094-7028-441a-8b14-9594b0586d8e" providerId="AD" clId="Web-{6E9763EE-6547-45C1-BB86-F6C6240CDCEF}" dt="2024-05-31T03:28:37.876" v="146" actId="20577"/>
          <ac:spMkLst>
            <pc:docMk/>
            <pc:sldMk cId="2705503048" sldId="387"/>
            <ac:spMk id="13" creationId="{48B81974-CDC2-04AD-2B06-CD75FB5FCE60}"/>
          </ac:spMkLst>
        </pc:spChg>
      </pc:sldChg>
      <pc:sldChg chg="modSp">
        <pc:chgData name="Dugan, Brendan Joseph" userId="S::bjdugan@iu.edu::ac030094-7028-441a-8b14-9594b0586d8e" providerId="AD" clId="Web-{6E9763EE-6547-45C1-BB86-F6C6240CDCEF}" dt="2024-05-31T03:11:10.668" v="33" actId="20577"/>
        <pc:sldMkLst>
          <pc:docMk/>
          <pc:sldMk cId="527205394" sldId="416"/>
        </pc:sldMkLst>
        <pc:spChg chg="mod">
          <ac:chgData name="Dugan, Brendan Joseph" userId="S::bjdugan@iu.edu::ac030094-7028-441a-8b14-9594b0586d8e" providerId="AD" clId="Web-{6E9763EE-6547-45C1-BB86-F6C6240CDCEF}" dt="2024-05-31T03:11:10.668" v="33" actId="20577"/>
          <ac:spMkLst>
            <pc:docMk/>
            <pc:sldMk cId="527205394" sldId="416"/>
            <ac:spMk id="5" creationId="{444C2E59-9F0E-9A16-96DE-15C1A70A8E93}"/>
          </ac:spMkLst>
        </pc:spChg>
      </pc:sldChg>
      <pc:sldChg chg="modSp">
        <pc:chgData name="Dugan, Brendan Joseph" userId="S::bjdugan@iu.edu::ac030094-7028-441a-8b14-9594b0586d8e" providerId="AD" clId="Web-{6E9763EE-6547-45C1-BB86-F6C6240CDCEF}" dt="2024-05-31T03:19:37.311" v="90" actId="20577"/>
        <pc:sldMkLst>
          <pc:docMk/>
          <pc:sldMk cId="3871839891" sldId="421"/>
        </pc:sldMkLst>
        <pc:spChg chg="mod">
          <ac:chgData name="Dugan, Brendan Joseph" userId="S::bjdugan@iu.edu::ac030094-7028-441a-8b14-9594b0586d8e" providerId="AD" clId="Web-{6E9763EE-6547-45C1-BB86-F6C6240CDCEF}" dt="2024-05-31T03:19:37.311" v="90" actId="20577"/>
          <ac:spMkLst>
            <pc:docMk/>
            <pc:sldMk cId="3871839891" sldId="421"/>
            <ac:spMk id="13" creationId="{48B81974-CDC2-04AD-2B06-CD75FB5FCE60}"/>
          </ac:spMkLst>
        </pc:spChg>
      </pc:sldChg>
    </pc:docChg>
  </pc:docChgLst>
  <pc:docChgLst>
    <pc:chgData name="Dugan, Brendan Joseph" userId="S::bjdugan@iu.edu::ac030094-7028-441a-8b14-9594b0586d8e" providerId="AD" clId="Web-{BB20069E-E175-4733-BCAE-CC9AF7D87919}"/>
    <pc:docChg chg="modSld">
      <pc:chgData name="Dugan, Brendan Joseph" userId="S::bjdugan@iu.edu::ac030094-7028-441a-8b14-9594b0586d8e" providerId="AD" clId="Web-{BB20069E-E175-4733-BCAE-CC9AF7D87919}" dt="2024-05-30T13:20:40.608" v="102"/>
      <pc:docMkLst>
        <pc:docMk/>
      </pc:docMkLst>
      <pc:sldChg chg="addSp delSp modSp">
        <pc:chgData name="Dugan, Brendan Joseph" userId="S::bjdugan@iu.edu::ac030094-7028-441a-8b14-9594b0586d8e" providerId="AD" clId="Web-{BB20069E-E175-4733-BCAE-CC9AF7D87919}" dt="2024-05-30T13:20:40.608" v="102"/>
        <pc:sldMkLst>
          <pc:docMk/>
          <pc:sldMk cId="3487486703" sldId="402"/>
        </pc:sldMkLst>
        <pc:spChg chg="add del mod">
          <ac:chgData name="Dugan, Brendan Joseph" userId="S::bjdugan@iu.edu::ac030094-7028-441a-8b14-9594b0586d8e" providerId="AD" clId="Web-{BB20069E-E175-4733-BCAE-CC9AF7D87919}" dt="2024-05-30T13:19:27.466" v="4" actId="1076"/>
          <ac:spMkLst>
            <pc:docMk/>
            <pc:sldMk cId="3487486703" sldId="402"/>
            <ac:spMk id="5" creationId="{50DBA4B3-7461-B545-453F-6CBEC9205E2E}"/>
          </ac:spMkLst>
        </pc:spChg>
        <pc:graphicFrameChg chg="mod modGraphic">
          <ac:chgData name="Dugan, Brendan Joseph" userId="S::bjdugan@iu.edu::ac030094-7028-441a-8b14-9594b0586d8e" providerId="AD" clId="Web-{BB20069E-E175-4733-BCAE-CC9AF7D87919}" dt="2024-05-30T13:20:40.608" v="102"/>
          <ac:graphicFrameMkLst>
            <pc:docMk/>
            <pc:sldMk cId="3487486703" sldId="402"/>
            <ac:graphicFrameMk id="3" creationId="{63783B85-BFC5-98FD-8284-73177D1A8CCF}"/>
          </ac:graphicFrameMkLst>
        </pc:graphicFrameChg>
      </pc:sldChg>
    </pc:docChg>
  </pc:docChgLst>
  <pc:docChgLst>
    <pc:chgData name="Zhang, Xiaoxia" userId="S::xz80@iu.edu::5a257a3f-2412-47aa-91ed-afb232abe767" providerId="AD" clId="Web-{03F0ED12-9D23-0166-9AE4-113312F04F38}"/>
    <pc:docChg chg="addSld modSld">
      <pc:chgData name="Zhang, Xiaoxia" userId="S::xz80@iu.edu::5a257a3f-2412-47aa-91ed-afb232abe767" providerId="AD" clId="Web-{03F0ED12-9D23-0166-9AE4-113312F04F38}" dt="2024-03-17T03:34:02.395" v="945" actId="20577"/>
      <pc:docMkLst>
        <pc:docMk/>
      </pc:docMkLst>
      <pc:sldChg chg="addSp delSp modSp mod modClrScheme chgLayout">
        <pc:chgData name="Zhang, Xiaoxia" userId="S::xz80@iu.edu::5a257a3f-2412-47aa-91ed-afb232abe767" providerId="AD" clId="Web-{03F0ED12-9D23-0166-9AE4-113312F04F38}" dt="2024-03-17T03:30:07.322" v="944"/>
        <pc:sldMkLst>
          <pc:docMk/>
          <pc:sldMk cId="2705503048" sldId="387"/>
        </pc:sldMkLst>
        <pc:spChg chg="mod ord">
          <ac:chgData name="Zhang, Xiaoxia" userId="S::xz80@iu.edu::5a257a3f-2412-47aa-91ed-afb232abe767" providerId="AD" clId="Web-{03F0ED12-9D23-0166-9AE4-113312F04F38}" dt="2024-03-17T03:30:07.322" v="944"/>
          <ac:spMkLst>
            <pc:docMk/>
            <pc:sldMk cId="2705503048" sldId="387"/>
            <ac:spMk id="2" creationId="{D4D9FFE0-1357-8D65-635A-246E0C983253}"/>
          </ac:spMkLst>
        </pc:spChg>
        <pc:spChg chg="add del mod ord">
          <ac:chgData name="Zhang, Xiaoxia" userId="S::xz80@iu.edu::5a257a3f-2412-47aa-91ed-afb232abe767" providerId="AD" clId="Web-{03F0ED12-9D23-0166-9AE4-113312F04F38}" dt="2024-03-17T03:30:07.322" v="944"/>
          <ac:spMkLst>
            <pc:docMk/>
            <pc:sldMk cId="2705503048" sldId="387"/>
            <ac:spMk id="4" creationId="{48B81974-CDC2-04AD-2B06-CD75FB5FCE60}"/>
          </ac:spMkLst>
        </pc:spChg>
        <pc:spChg chg="add del mod ord">
          <ac:chgData name="Zhang, Xiaoxia" userId="S::xz80@iu.edu::5a257a3f-2412-47aa-91ed-afb232abe767" providerId="AD" clId="Web-{03F0ED12-9D23-0166-9AE4-113312F04F38}" dt="2024-03-17T03:30:07.322" v="944"/>
          <ac:spMkLst>
            <pc:docMk/>
            <pc:sldMk cId="2705503048" sldId="387"/>
            <ac:spMk id="5" creationId="{B60596D7-E1A2-0FBA-F91F-38CFE11059BB}"/>
          </ac:spMkLst>
        </pc:spChg>
        <pc:spChg chg="add mod">
          <ac:chgData name="Zhang, Xiaoxia" userId="S::xz80@iu.edu::5a257a3f-2412-47aa-91ed-afb232abe767" providerId="AD" clId="Web-{03F0ED12-9D23-0166-9AE4-113312F04F38}" dt="2024-03-17T03:30:07.322" v="944"/>
          <ac:spMkLst>
            <pc:docMk/>
            <pc:sldMk cId="2705503048" sldId="387"/>
            <ac:spMk id="10" creationId="{6F179F47-AB09-77C7-F72C-EB20DCEB10B7}"/>
          </ac:spMkLst>
        </pc:spChg>
        <pc:spChg chg="add del mod">
          <ac:chgData name="Zhang, Xiaoxia" userId="S::xz80@iu.edu::5a257a3f-2412-47aa-91ed-afb232abe767" providerId="AD" clId="Web-{03F0ED12-9D23-0166-9AE4-113312F04F38}" dt="2024-03-17T03:30:07.322" v="943"/>
          <ac:spMkLst>
            <pc:docMk/>
            <pc:sldMk cId="2705503048" sldId="387"/>
            <ac:spMk id="11" creationId="{C0F22A4F-9F09-9014-A23F-89588A03B884}"/>
          </ac:spMkLst>
        </pc:spChg>
        <pc:spChg chg="add mod">
          <ac:chgData name="Zhang, Xiaoxia" userId="S::xz80@iu.edu::5a257a3f-2412-47aa-91ed-afb232abe767" providerId="AD" clId="Web-{03F0ED12-9D23-0166-9AE4-113312F04F38}" dt="2024-03-17T03:30:07.322" v="944"/>
          <ac:spMkLst>
            <pc:docMk/>
            <pc:sldMk cId="2705503048" sldId="387"/>
            <ac:spMk id="13" creationId="{48B81974-CDC2-04AD-2B06-CD75FB5FCE60}"/>
          </ac:spMkLst>
        </pc:spChg>
        <pc:graphicFrameChg chg="del mod modGraphic">
          <ac:chgData name="Zhang, Xiaoxia" userId="S::xz80@iu.edu::5a257a3f-2412-47aa-91ed-afb232abe767" providerId="AD" clId="Web-{03F0ED12-9D23-0166-9AE4-113312F04F38}" dt="2024-03-17T03:29:31.817" v="937"/>
          <ac:graphicFrameMkLst>
            <pc:docMk/>
            <pc:sldMk cId="2705503048" sldId="387"/>
            <ac:graphicFrameMk id="3" creationId="{96024347-381C-1B4E-0228-F7564C552D7C}"/>
          </ac:graphicFrameMkLst>
        </pc:graphicFrameChg>
        <pc:graphicFrameChg chg="add del mod">
          <ac:chgData name="Zhang, Xiaoxia" userId="S::xz80@iu.edu::5a257a3f-2412-47aa-91ed-afb232abe767" providerId="AD" clId="Web-{03F0ED12-9D23-0166-9AE4-113312F04F38}" dt="2024-03-17T03:30:07.322" v="943"/>
          <ac:graphicFrameMkLst>
            <pc:docMk/>
            <pc:sldMk cId="2705503048" sldId="387"/>
            <ac:graphicFrameMk id="7" creationId="{2EDB6041-2FD2-3680-D9EC-C203389A9A49}"/>
          </ac:graphicFrameMkLst>
        </pc:graphicFrameChg>
      </pc:sldChg>
      <pc:sldChg chg="modSp">
        <pc:chgData name="Zhang, Xiaoxia" userId="S::xz80@iu.edu::5a257a3f-2412-47aa-91ed-afb232abe767" providerId="AD" clId="Web-{03F0ED12-9D23-0166-9AE4-113312F04F38}" dt="2024-03-17T03:34:02.395" v="945" actId="20577"/>
        <pc:sldMkLst>
          <pc:docMk/>
          <pc:sldMk cId="1515218417" sldId="390"/>
        </pc:sldMkLst>
        <pc:spChg chg="mod">
          <ac:chgData name="Zhang, Xiaoxia" userId="S::xz80@iu.edu::5a257a3f-2412-47aa-91ed-afb232abe767" providerId="AD" clId="Web-{03F0ED12-9D23-0166-9AE4-113312F04F38}" dt="2024-03-17T03:34:02.395" v="945" actId="20577"/>
          <ac:spMkLst>
            <pc:docMk/>
            <pc:sldMk cId="1515218417" sldId="390"/>
            <ac:spMk id="4" creationId="{169859A2-FA29-02EC-78C4-673AF91B6C06}"/>
          </ac:spMkLst>
        </pc:spChg>
      </pc:sldChg>
      <pc:sldChg chg="modSp add replId">
        <pc:chgData name="Zhang, Xiaoxia" userId="S::xz80@iu.edu::5a257a3f-2412-47aa-91ed-afb232abe767" providerId="AD" clId="Web-{03F0ED12-9D23-0166-9AE4-113312F04F38}" dt="2024-03-17T03:29:21.239" v="936"/>
        <pc:sldMkLst>
          <pc:docMk/>
          <pc:sldMk cId="2898291933" sldId="420"/>
        </pc:sldMkLst>
        <pc:spChg chg="mod">
          <ac:chgData name="Zhang, Xiaoxia" userId="S::xz80@iu.edu::5a257a3f-2412-47aa-91ed-afb232abe767" providerId="AD" clId="Web-{03F0ED12-9D23-0166-9AE4-113312F04F38}" dt="2024-03-17T03:07:05.117" v="229" actId="20577"/>
          <ac:spMkLst>
            <pc:docMk/>
            <pc:sldMk cId="2898291933" sldId="420"/>
            <ac:spMk id="4" creationId="{48B81974-CDC2-04AD-2B06-CD75FB5FCE60}"/>
          </ac:spMkLst>
        </pc:spChg>
        <pc:graphicFrameChg chg="mod modGraphic">
          <ac:chgData name="Zhang, Xiaoxia" userId="S::xz80@iu.edu::5a257a3f-2412-47aa-91ed-afb232abe767" providerId="AD" clId="Web-{03F0ED12-9D23-0166-9AE4-113312F04F38}" dt="2024-03-17T03:29:21.239" v="936"/>
          <ac:graphicFrameMkLst>
            <pc:docMk/>
            <pc:sldMk cId="2898291933" sldId="420"/>
            <ac:graphicFrameMk id="3" creationId="{96024347-381C-1B4E-0228-F7564C552D7C}"/>
          </ac:graphicFrameMkLst>
        </pc:graphicFrameChg>
      </pc:sldChg>
    </pc:docChg>
  </pc:docChgLst>
</pc:chgInfo>
</file>

<file path=ppt/comments/modernComment_152_1C530555.xml><?xml version="1.0" encoding="utf-8"?>
<p188:cmLst xmlns:a="http://schemas.openxmlformats.org/drawingml/2006/main" xmlns:r="http://schemas.openxmlformats.org/officeDocument/2006/relationships" xmlns:p188="http://schemas.microsoft.com/office/powerpoint/2018/8/main">
  <p188:cm id="{C2A56FFD-94F9-4A1F-89FB-98390C6D41B5}" authorId="{74CE7D72-F556-835A-F868-A9A83F8EE94B}" status="resolved" created="2024-03-15T00:52:47.822" complete="100000">
    <pc:sldMkLst xmlns:pc="http://schemas.microsoft.com/office/powerpoint/2013/main/command">
      <pc:docMk/>
      <pc:sldMk cId="475202901" sldId="338"/>
    </pc:sldMkLst>
    <p188:txBody>
      <a:bodyPr/>
      <a:lstStyle/>
      <a:p>
        <a:r>
          <a:rPr lang="en-US"/>
          <a:t>I'll resize the text to fit better</a:t>
        </a:r>
      </a:p>
    </p188:txBody>
  </p188:cm>
</p188:cmLst>
</file>

<file path=ppt/comments/modernComment_183_A142B348.xml><?xml version="1.0" encoding="utf-8"?>
<p188:cmLst xmlns:a="http://schemas.openxmlformats.org/drawingml/2006/main" xmlns:r="http://schemas.openxmlformats.org/officeDocument/2006/relationships" xmlns:p188="http://schemas.microsoft.com/office/powerpoint/2018/8/main">
  <p188:cm id="{0D9FC816-A690-418D-8B56-867EB5205CB3}" authorId="{74CE7D72-F556-835A-F868-A9A83F8EE94B}" created="2024-05-13T19:26:07.567">
    <ac:txMkLst xmlns:ac="http://schemas.microsoft.com/office/drawing/2013/main/command">
      <pc:docMk xmlns:pc="http://schemas.microsoft.com/office/powerpoint/2013/main/command"/>
      <pc:sldMk xmlns:pc="http://schemas.microsoft.com/office/powerpoint/2013/main/command" cId="2705503048" sldId="387"/>
      <ac:spMk id="2" creationId="{D4D9FFE0-1357-8D65-635A-246E0C983253}"/>
      <ac:txMk cp="0" len="101">
        <ac:context len="102" hash="2869676873"/>
      </ac:txMk>
    </ac:txMkLst>
    <p188:pos x="141019" y="638298"/>
    <p188:replyLst>
      <p188:reply id="{1CCE5D8F-B758-4042-AB86-9BC05EA85412}" authorId="{69A12A06-AA61-DEB6-B513-B19C94B57CCA}" created="2024-05-14T00:33:05.679">
        <p188:txBody>
          <a:bodyPr/>
          <a:lstStyle/>
          <a:p>
            <a:r>
              <a:rPr lang="en-US"/>
              <a:t>Yes, they are pretty much referring to the same things; I'm a little surprised but relieved that I don’t have to interpret everything all over again:) i decided to keep them like this</a:t>
            </a:r>
          </a:p>
        </p188:txBody>
        <p188:extLst>
          <p:ext xmlns:p="http://schemas.openxmlformats.org/presentationml/2006/main" uri="{57CB4572-C831-44C2-8A1C-0ADB6CCDFE69}">
            <p223:reactions xmlns:p223="http://schemas.microsoft.com/office/powerpoint/2022/03/main">
              <p223:rxn type="👍">
                <p223:instance time="2024-05-14T01:37:08.771" authorId="{74CE7D72-F556-835A-F868-A9A83F8EE94B}"/>
              </p223:rxn>
            </p223:reactions>
          </p:ext>
        </p188:extLst>
      </p188:reply>
    </p188:replyLst>
    <p188:txBody>
      <a:bodyPr/>
      <a:lstStyle/>
      <a:p>
        <a:r>
          <a:rPr lang="en-US"/>
          <a:t>While this is from the INAIR session, I think most of these hold up!</a:t>
        </a:r>
      </a:p>
    </p188:txBody>
    <p188:extLst>
      <p:ext xmlns:p="http://schemas.openxmlformats.org/presentationml/2006/main" uri="{57CB4572-C831-44C2-8A1C-0ADB6CCDFE69}">
        <p223:reactions xmlns:p223="http://schemas.microsoft.com/office/powerpoint/2022/03/main">
          <p223:rxn type="👍">
            <p223:instance time="2024-05-14T00:08:16.156" authorId="{69A12A06-AA61-DEB6-B513-B19C94B57CCA}"/>
          </p223:rxn>
        </p223:reactions>
      </p:ext>
    </p188:extLst>
  </p188:cm>
</p188:cmLst>
</file>

<file path=ppt/comments/modernComment_187_43F996D7.xml><?xml version="1.0" encoding="utf-8"?>
<p188:cmLst xmlns:a="http://schemas.openxmlformats.org/drawingml/2006/main" xmlns:r="http://schemas.openxmlformats.org/officeDocument/2006/relationships" xmlns:p188="http://schemas.microsoft.com/office/powerpoint/2018/8/main">
  <p188:cm id="{73A2D20A-2F25-4599-9368-F1F9A247C0CC}" authorId="{74CE7D72-F556-835A-F868-A9A83F8EE94B}" status="resolved" created="2024-03-15T00:45:59.624" complete="100000">
    <ac:deMkLst xmlns:ac="http://schemas.microsoft.com/office/drawing/2013/main/command">
      <pc:docMk xmlns:pc="http://schemas.microsoft.com/office/powerpoint/2013/main/command"/>
      <pc:sldMk xmlns:pc="http://schemas.microsoft.com/office/powerpoint/2013/main/command" cId="1140430551" sldId="391"/>
      <ac:spMk id="5" creationId="{3D78A582-BC4E-4B45-AC83-6E7E0AD56006}"/>
    </ac:deMkLst>
    <p188:txBody>
      <a:bodyPr/>
      <a:lstStyle/>
      <a:p>
        <a:r>
          <a:rPr lang="en-US"/>
          <a:t>Add our research questions here ("Do international students respond to these prompt differently?") or in an earlier slide?</a:t>
        </a:r>
      </a:p>
    </p188:txBody>
  </p188:cm>
</p188:cmLst>
</file>

<file path=ppt/comments/modernComment_192_CFDED2EF.xml><?xml version="1.0" encoding="utf-8"?>
<p188:cmLst xmlns:a="http://schemas.openxmlformats.org/drawingml/2006/main" xmlns:r="http://schemas.openxmlformats.org/officeDocument/2006/relationships" xmlns:p188="http://schemas.microsoft.com/office/powerpoint/2018/8/main">
  <p188:cm id="{37FB7B3B-42D2-401F-856F-6752A24DFD00}" authorId="{69A12A06-AA61-DEB6-B513-B19C94B57CCA}" status="resolved" created="2024-03-17T02:42:07.043" complete="100000">
    <pc:sldMkLst xmlns:pc="http://schemas.microsoft.com/office/powerpoint/2013/main/command">
      <pc:docMk/>
      <pc:sldMk cId="3487486703" sldId="402"/>
    </pc:sldMkLst>
    <p188:replyLst>
      <p188:reply id="{D85279A1-40E1-4085-827E-06923177C219}" authorId="{74CE7D72-F556-835A-F868-A9A83F8EE94B}" created="2024-03-17T22:31:26.208">
        <p188:txBody>
          <a:bodyPr/>
          <a:lstStyle/>
          <a:p>
            <a:r>
              <a:rPr lang="en-US"/>
              <a:t>[@Zhang, Xiaoxia] , sure, I can add that. I did add a .csv to this folder that has some of the information needed but I will add the word counts as well.</a:t>
            </a:r>
          </a:p>
        </p188:txBody>
      </p188:reply>
      <p188:reply id="{7A8F0829-EC56-4CE6-B227-8FCBB1E4CFF3}" authorId="{69A12A06-AA61-DEB6-B513-B19C94B57CCA}" created="2024-03-17T23:54:37.769">
        <p188:txBody>
          <a:bodyPr/>
          <a:lstStyle/>
          <a:p>
            <a:r>
              <a:rPr lang="en-US"/>
              <a:t>greattt! thank youu </a:t>
            </a:r>
          </a:p>
        </p188:txBody>
      </p188:reply>
    </p188:replyLst>
    <p188:txBody>
      <a:bodyPr/>
      <a:lstStyle/>
      <a:p>
        <a:r>
          <a:rPr lang="en-US"/>
          <a:t>[@Dugan, Brendan Joseph]  hey Brendan, can you please take a look at the descriptive data slide, yih and I think it might be beneficial to include the distribution of words in student responses that you shared with us in Oct last year, but you did the career workplace module instead. Would you be able to provide this data?</a:t>
        </a:r>
      </a:p>
    </p188:txBody>
  </p188:cm>
</p188:cmLst>
</file>

<file path=ppt/comments/modernComment_1A6_8FA24B84.xml><?xml version="1.0" encoding="utf-8"?>
<p188:cmLst xmlns:a="http://schemas.openxmlformats.org/drawingml/2006/main" xmlns:r="http://schemas.openxmlformats.org/officeDocument/2006/relationships" xmlns:p188="http://schemas.microsoft.com/office/powerpoint/2018/8/main">
  <p188:cm id="{952FCE0A-2C10-43A1-824B-FC9A20175727}" authorId="{74CE7D72-F556-835A-F868-A9A83F8EE94B}" status="resolved" created="2024-03-19T17:14:30.233" complete="100000">
    <ac:deMkLst xmlns:ac="http://schemas.microsoft.com/office/drawing/2013/main/command">
      <pc:docMk xmlns:pc="http://schemas.microsoft.com/office/powerpoint/2013/main/command"/>
      <pc:sldMk xmlns:pc="http://schemas.microsoft.com/office/powerpoint/2013/main/command" cId="2409778052" sldId="422"/>
      <ac:spMk id="4" creationId="{48B81974-CDC2-04AD-2B06-CD75FB5FCE60}"/>
    </ac:deMkLst>
    <p188:replyLst>
      <p188:reply id="{4498871B-3FF6-4680-BAA6-156B6C54999D}" authorId="{69A12A06-AA61-DEB6-B513-B19C94B57CCA}" created="2024-03-19T17:24:22.993">
        <p188:txBody>
          <a:bodyPr/>
          <a:lstStyle/>
          <a:p>
            <a:r>
              <a:rPr lang="en-US"/>
              <a:t>i guess Yih just coped the format to this part and is going to change the content later </a:t>
            </a:r>
          </a:p>
        </p188:txBody>
      </p188:reply>
      <p188:reply id="{D083D907-967B-4828-A193-4C4C01F9CD4D}" authorId="{74CE7D72-F556-835A-F868-A9A83F8EE94B}" created="2024-03-19T18:56:58.419">
        <p188:txBody>
          <a:bodyPr/>
          <a:lstStyle/>
          <a:p>
            <a:r>
              <a:rPr lang="en-US"/>
              <a:t>Ok, great. Just wanted to be sure!</a:t>
            </a:r>
          </a:p>
        </p188:txBody>
        <p188:extLst>
          <p:ext xmlns:p="http://schemas.openxmlformats.org/presentationml/2006/main" uri="{57CB4572-C831-44C2-8A1C-0ADB6CCDFE69}">
            <p223:reactions xmlns:p223="http://schemas.microsoft.com/office/powerpoint/2022/03/main">
              <p223:rxn type="👍">
                <p223:instance time="2024-03-20T15:24:49.040" authorId="{69A12A06-AA61-DEB6-B513-B19C94B57CCA}"/>
              </p223:rxn>
            </p223:reactions>
          </p:ext>
        </p188:extLst>
      </p188:reply>
    </p188:replyLst>
    <p188:txBody>
      <a:bodyPr/>
      <a:lstStyle/>
      <a:p>
        <a:r>
          <a:rPr lang="en-US"/>
          <a:t>I think this  is the table for FYS/career plans!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5/30/2024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5/30/2024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223972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Topical </a:t>
            </a:r>
            <a:r>
              <a:rPr lang="en-US" i="1"/>
              <a:t>prevalence</a:t>
            </a:r>
            <a:r>
              <a:rPr lang="en-US"/>
              <a:t> differences between groups. </a:t>
            </a:r>
            <a:r>
              <a:rPr lang="en-US">
                <a:cs typeface="Calibri"/>
              </a:rPr>
              <a:t>With STM, also can assess effect of author metadata with </a:t>
            </a:r>
            <a:r>
              <a:rPr lang="en-US" err="1">
                <a:cs typeface="Calibri"/>
              </a:rPr>
              <a:t>estimateEffect</a:t>
            </a:r>
            <a:r>
              <a:rPr lang="en-US">
                <a:cs typeface="Calibri"/>
              </a:rPr>
              <a:t>(). Standard regression outputs. </a:t>
            </a:r>
          </a:p>
        </p:txBody>
      </p:sp>
      <p:sp>
        <p:nvSpPr>
          <p:cNvPr id="4" name="Slide Number Placeholder 3"/>
          <p:cNvSpPr>
            <a:spLocks noGrp="1"/>
          </p:cNvSpPr>
          <p:nvPr>
            <p:ph type="sldNum" sz="quarter" idx="5"/>
          </p:nvPr>
        </p:nvSpPr>
        <p:spPr/>
        <p:txBody>
          <a:bodyPr/>
          <a:lstStyle/>
          <a:p>
            <a:fld id="{9706D261-4ACC-5E49-97C5-9D8FD2D9A3AF}" type="slidenum">
              <a:rPr lang="en-US" smtClean="0"/>
              <a:t>16</a:t>
            </a:fld>
            <a:endParaRPr lang="en-US"/>
          </a:p>
        </p:txBody>
      </p:sp>
    </p:spTree>
    <p:extLst>
      <p:ext uri="{BB962C8B-B14F-4D97-AF65-F5344CB8AC3E}">
        <p14:creationId xmlns:p14="http://schemas.microsoft.com/office/powerpoint/2010/main" val="4019386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Topical </a:t>
            </a:r>
            <a:r>
              <a:rPr lang="en-US" i="1">
                <a:cs typeface="Calibri"/>
              </a:rPr>
              <a:t>content </a:t>
            </a:r>
            <a:r>
              <a:rPr lang="en-US">
                <a:cs typeface="Calibri"/>
              </a:rPr>
              <a:t>differences between groups. Do students describe the topics differently? The log ratio is plotted: where x=1, probability is x2 relative to not </a:t>
            </a:r>
            <a:r>
              <a:rPr lang="en-US" err="1">
                <a:cs typeface="Calibri"/>
              </a:rPr>
              <a:t>woc</a:t>
            </a:r>
            <a:r>
              <a:rPr lang="en-US">
                <a:cs typeface="Calibri"/>
              </a:rPr>
              <a:t> stem, and ½ where –1.</a:t>
            </a:r>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18993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Proposed labels: 2. social aspects, 3. online/course modality, 1. professors &amp; coursework</a:t>
            </a:r>
          </a:p>
        </p:txBody>
      </p:sp>
      <p:sp>
        <p:nvSpPr>
          <p:cNvPr id="4" name="Slide Number Placeholder 3"/>
          <p:cNvSpPr>
            <a:spLocks noGrp="1"/>
          </p:cNvSpPr>
          <p:nvPr>
            <p:ph type="sldNum" sz="quarter" idx="5"/>
          </p:nvPr>
        </p:nvSpPr>
        <p:spPr/>
        <p:txBody>
          <a:bodyPr/>
          <a:lstStyle/>
          <a:p>
            <a:fld id="{9706D261-4ACC-5E49-97C5-9D8FD2D9A3AF}" type="slidenum">
              <a:rPr lang="en-US" smtClean="0"/>
              <a:t>20</a:t>
            </a:fld>
            <a:endParaRPr lang="en-US"/>
          </a:p>
        </p:txBody>
      </p:sp>
    </p:spTree>
    <p:extLst>
      <p:ext uri="{BB962C8B-B14F-4D97-AF65-F5344CB8AC3E}">
        <p14:creationId xmlns:p14="http://schemas.microsoft.com/office/powerpoint/2010/main" val="65334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706D261-4ACC-5E49-97C5-9D8FD2D9A3AF}" type="slidenum">
              <a:rPr lang="en-US" smtClean="0"/>
              <a:t>26</a:t>
            </a:fld>
            <a:endParaRPr lang="en-US"/>
          </a:p>
        </p:txBody>
      </p:sp>
    </p:spTree>
    <p:extLst>
      <p:ext uri="{BB962C8B-B14F-4D97-AF65-F5344CB8AC3E}">
        <p14:creationId xmlns:p14="http://schemas.microsoft.com/office/powerpoint/2010/main" val="467166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706D261-4ACC-5E49-97C5-9D8FD2D9A3AF}" type="slidenum">
              <a:rPr lang="en-US" smtClean="0"/>
              <a:t>27</a:t>
            </a:fld>
            <a:endParaRPr lang="en-US"/>
          </a:p>
        </p:txBody>
      </p:sp>
    </p:spTree>
    <p:extLst>
      <p:ext uri="{BB962C8B-B14F-4D97-AF65-F5344CB8AC3E}">
        <p14:creationId xmlns:p14="http://schemas.microsoft.com/office/powerpoint/2010/main" val="79845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29</a:t>
            </a:fld>
            <a:endParaRPr lang="en-US"/>
          </a:p>
        </p:txBody>
      </p:sp>
    </p:spTree>
    <p:extLst>
      <p:ext uri="{BB962C8B-B14F-4D97-AF65-F5344CB8AC3E}">
        <p14:creationId xmlns:p14="http://schemas.microsoft.com/office/powerpoint/2010/main" val="468467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Proposed labels: 2. social aspects, 3. online/course modality, 1. professors &amp; coursework</a:t>
            </a:r>
          </a:p>
        </p:txBody>
      </p:sp>
      <p:sp>
        <p:nvSpPr>
          <p:cNvPr id="4" name="Slide Number Placeholder 3"/>
          <p:cNvSpPr>
            <a:spLocks noGrp="1"/>
          </p:cNvSpPr>
          <p:nvPr>
            <p:ph type="sldNum" sz="quarter" idx="5"/>
          </p:nvPr>
        </p:nvSpPr>
        <p:spPr/>
        <p:txBody>
          <a:bodyPr/>
          <a:lstStyle/>
          <a:p>
            <a:fld id="{9706D261-4ACC-5E49-97C5-9D8FD2D9A3AF}" type="slidenum">
              <a:rPr lang="en-US" smtClean="0"/>
              <a:t>32</a:t>
            </a:fld>
            <a:endParaRPr lang="en-US"/>
          </a:p>
        </p:txBody>
      </p:sp>
    </p:spTree>
    <p:extLst>
      <p:ext uri="{BB962C8B-B14F-4D97-AF65-F5344CB8AC3E}">
        <p14:creationId xmlns:p14="http://schemas.microsoft.com/office/powerpoint/2010/main" val="3331282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Proposed labels FYS: 3. Internships and careers, 1. advisor and faculty relationships, 2. course support (pos. Covid-related)</a:t>
            </a:r>
          </a:p>
          <a:p>
            <a:r>
              <a:rPr lang="en-US"/>
              <a:t>Proposed labels COV: 2. social aspects, 3. online/course modality, 1. professors &amp; coursework</a:t>
            </a:r>
          </a:p>
          <a:p>
            <a:endParaRPr lang="en-US">
              <a:ea typeface="Calibri"/>
              <a:cs typeface="Calibri"/>
            </a:endParaRPr>
          </a:p>
          <a:p>
            <a:r>
              <a:rPr lang="en-US">
                <a:ea typeface="Calibri"/>
                <a:cs typeface="Calibri"/>
              </a:rPr>
              <a:t>This is a point of departure for further analysis.</a:t>
            </a:r>
          </a:p>
          <a:p>
            <a:r>
              <a:rPr lang="en-US">
                <a:ea typeface="Calibri"/>
                <a:cs typeface="Calibri"/>
              </a:rPr>
              <a:t>This is not necessarily representative (who is motivated to leave a comment?)</a:t>
            </a:r>
          </a:p>
        </p:txBody>
      </p:sp>
      <p:sp>
        <p:nvSpPr>
          <p:cNvPr id="4" name="Slide Number Placeholder 3"/>
          <p:cNvSpPr>
            <a:spLocks noGrp="1"/>
          </p:cNvSpPr>
          <p:nvPr>
            <p:ph type="sldNum" sz="quarter" idx="5"/>
          </p:nvPr>
        </p:nvSpPr>
        <p:spPr/>
        <p:txBody>
          <a:bodyPr/>
          <a:lstStyle/>
          <a:p>
            <a:fld id="{9706D261-4ACC-5E49-97C5-9D8FD2D9A3AF}" type="slidenum">
              <a:rPr lang="en-US" smtClean="0"/>
              <a:t>33</a:t>
            </a:fld>
            <a:endParaRPr lang="en-US"/>
          </a:p>
        </p:txBody>
      </p:sp>
    </p:spTree>
    <p:extLst>
      <p:ext uri="{BB962C8B-B14F-4D97-AF65-F5344CB8AC3E}">
        <p14:creationId xmlns:p14="http://schemas.microsoft.com/office/powerpoint/2010/main" val="1191115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706D261-4ACC-5E49-97C5-9D8FD2D9A3AF}" type="slidenum">
              <a:rPr lang="en-US" smtClean="0"/>
              <a:t>2</a:t>
            </a:fld>
            <a:endParaRPr lang="en-US"/>
          </a:p>
        </p:txBody>
      </p:sp>
    </p:spTree>
    <p:extLst>
      <p:ext uri="{BB962C8B-B14F-4D97-AF65-F5344CB8AC3E}">
        <p14:creationId xmlns:p14="http://schemas.microsoft.com/office/powerpoint/2010/main" val="2270529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706D261-4ACC-5E49-97C5-9D8FD2D9A3AF}" type="slidenum">
              <a:rPr lang="en-US" smtClean="0"/>
              <a:t>3</a:t>
            </a:fld>
            <a:endParaRPr lang="en-US"/>
          </a:p>
        </p:txBody>
      </p:sp>
    </p:spTree>
    <p:extLst>
      <p:ext uri="{BB962C8B-B14F-4D97-AF65-F5344CB8AC3E}">
        <p14:creationId xmlns:p14="http://schemas.microsoft.com/office/powerpoint/2010/main" val="296354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1634159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706D261-4ACC-5E49-97C5-9D8FD2D9A3AF}" type="slidenum">
              <a:rPr lang="en-US" smtClean="0"/>
              <a:t>5</a:t>
            </a:fld>
            <a:endParaRPr lang="en-US"/>
          </a:p>
        </p:txBody>
      </p:sp>
    </p:spTree>
    <p:extLst>
      <p:ext uri="{BB962C8B-B14F-4D97-AF65-F5344CB8AC3E}">
        <p14:creationId xmlns:p14="http://schemas.microsoft.com/office/powerpoint/2010/main" val="2057848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endParaRPr lang="en-CN" sz="1800" kern="100">
              <a:effectLst/>
              <a:latin typeface="Aptos" panose="020B000402020202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2998880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a:p>
        </p:txBody>
      </p:sp>
      <p:sp>
        <p:nvSpPr>
          <p:cNvPr id="4" name="Slide Number Placeholder 3"/>
          <p:cNvSpPr>
            <a:spLocks noGrp="1"/>
          </p:cNvSpPr>
          <p:nvPr>
            <p:ph type="sldNum" sz="quarter" idx="5"/>
          </p:nvPr>
        </p:nvSpPr>
        <p:spPr/>
        <p:txBody>
          <a:bodyPr/>
          <a:lstStyle/>
          <a:p>
            <a:fld id="{9706D261-4ACC-5E49-97C5-9D8FD2D9A3AF}" type="slidenum">
              <a:rPr lang="en-US" smtClean="0"/>
              <a:t>7</a:t>
            </a:fld>
            <a:endParaRPr lang="en-US"/>
          </a:p>
        </p:txBody>
      </p:sp>
    </p:spTree>
    <p:extLst>
      <p:ext uri="{BB962C8B-B14F-4D97-AF65-F5344CB8AC3E}">
        <p14:creationId xmlns:p14="http://schemas.microsoft.com/office/powerpoint/2010/main" val="612456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First we look at (average) gamma, or the share of documents associated with each topic. There will be K, and the topic number is arbitrary. Up to you to decide how to label it and if it makes sense (semantic coherence).</a:t>
            </a:r>
          </a:p>
        </p:txBody>
      </p:sp>
      <p:sp>
        <p:nvSpPr>
          <p:cNvPr id="4" name="Slide Number Placeholder 3"/>
          <p:cNvSpPr>
            <a:spLocks noGrp="1"/>
          </p:cNvSpPr>
          <p:nvPr>
            <p:ph type="sldNum" sz="quarter" idx="5"/>
          </p:nvPr>
        </p:nvSpPr>
        <p:spPr/>
        <p:txBody>
          <a:bodyPr/>
          <a:lstStyle/>
          <a:p>
            <a:fld id="{9706D261-4ACC-5E49-97C5-9D8FD2D9A3AF}" type="slidenum">
              <a:rPr lang="en-US" smtClean="0"/>
              <a:t>14</a:t>
            </a:fld>
            <a:endParaRPr lang="en-US"/>
          </a:p>
        </p:txBody>
      </p:sp>
    </p:spTree>
    <p:extLst>
      <p:ext uri="{BB962C8B-B14F-4D97-AF65-F5344CB8AC3E}">
        <p14:creationId xmlns:p14="http://schemas.microsoft.com/office/powerpoint/2010/main" val="713516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Examplar</a:t>
            </a:r>
            <a:r>
              <a:rPr lang="en-US">
                <a:cs typeface="Calibri"/>
              </a:rPr>
              <a:t> documents are high-gamma documents. Ie these students mostly talked about topic K.</a:t>
            </a:r>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21329818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33304" y="-648376"/>
            <a:ext cx="733465" cy="2367520"/>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502903" y="2766523"/>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a:t>Unnecessarily extra long title of presentation</a:t>
            </a:r>
          </a:p>
        </p:txBody>
      </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a:t>INDIANA UNIVERSITY BLOOMINGTON</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a:t>SUBHEAD OR NAME OF SCHOOL, DEPARTMENT, OR UNIT</a:t>
            </a:r>
          </a:p>
        </p:txBody>
      </p:sp>
    </p:spTree>
    <p:extLst>
      <p:ext uri="{BB962C8B-B14F-4D97-AF65-F5344CB8AC3E}">
        <p14:creationId xmlns:p14="http://schemas.microsoft.com/office/powerpoint/2010/main" val="125665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a:t>Section Heading</a:t>
            </a:r>
          </a:p>
        </p:txBody>
      </p:sp>
      <p:sp>
        <p:nvSpPr>
          <p:cNvPr id="20" name="Text Placeholder 19"/>
          <p:cNvSpPr>
            <a:spLocks noGrp="1"/>
          </p:cNvSpPr>
          <p:nvPr>
            <p:ph type="body" sz="quarter" idx="10" hasCustomPrompt="1"/>
          </p:nvPr>
        </p:nvSpPr>
        <p:spPr>
          <a:xfrm>
            <a:off x="526131" y="2031339"/>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759070"/>
            <a:ext cx="8004391" cy="699065"/>
          </a:xfrm>
        </p:spPr>
        <p:txBody>
          <a:bodyPr>
            <a:normAutofit/>
          </a:bodyPr>
          <a:lstStyle>
            <a:lvl1pPr>
              <a:defRPr sz="3000" b="1" i="0" cap="none" spc="0">
                <a:solidFill>
                  <a:srgbClr val="404041"/>
                </a:solidFill>
                <a:latin typeface="Arial"/>
                <a:cs typeface="Arial"/>
              </a:defRPr>
            </a:lvl1pPr>
          </a:lstStyle>
          <a:p>
            <a:r>
              <a:rPr lang="en-US"/>
              <a:t>Click to edit master title style</a:t>
            </a:r>
          </a:p>
        </p:txBody>
      </p:sp>
      <p:sp>
        <p:nvSpPr>
          <p:cNvPr id="5" name="Rectangle 4"/>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a:t>
              </a:r>
            </a:p>
          </p:txBody>
        </p:sp>
      </p:grpSp>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5573058" y="0"/>
            <a:ext cx="3570941" cy="5143500"/>
          </a:xfrm>
        </p:spPr>
        <p:txBody>
          <a:bodyPr/>
          <a:lstStyle/>
          <a:p>
            <a:r>
              <a:rPr lang="en-US"/>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p:spPr>
        <p:txBody>
          <a:bodyPr>
            <a:normAutofit/>
          </a:bodyPr>
          <a:lstStyle>
            <a:lvl1pPr>
              <a:defRPr sz="3000" b="1" i="0" cap="none" spc="0">
                <a:solidFill>
                  <a:schemeClr val="bg1"/>
                </a:solidFill>
                <a:latin typeface="Arial"/>
                <a:cs typeface="Arial"/>
              </a:defRPr>
            </a:lvl1pPr>
          </a:lstStyle>
          <a:p>
            <a:r>
              <a:rPr lang="en-US"/>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a:t>SECTION TITLE OR SUBTITLE</a:t>
            </a:r>
          </a:p>
        </p:txBody>
      </p:sp>
      <p:sp>
        <p:nvSpPr>
          <p:cNvPr id="23" name="Rectangle 22"/>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0"/>
          </p:nvPr>
        </p:nvSpPr>
        <p:spPr>
          <a:xfrm>
            <a:off x="5564909" y="0"/>
            <a:ext cx="3570941" cy="5143500"/>
          </a:xfrm>
        </p:spPr>
        <p:txBody>
          <a:bodyPr/>
          <a:lstStyle/>
          <a:p>
            <a:r>
              <a:rPr lang="en-US"/>
              <a:t>Click icon to add picture</a:t>
            </a:r>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a:solidFill>
                    <a:srgbClr val="FFFFFF"/>
                  </a:solidFill>
                </a:rPr>
                <a:t>INDIANA UNIVERSITY BLOOMINGTON</a:t>
              </a:r>
            </a:p>
          </p:txBody>
        </p:sp>
      </p:grpSp>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31042" y="4235585"/>
            <a:ext cx="536130" cy="92208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1240484" y="4234503"/>
            <a:ext cx="4622227" cy="457200"/>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45" y="4326066"/>
            <a:ext cx="357525" cy="453783"/>
          </a:xfrm>
          <a:prstGeom prst="rect">
            <a:avLst/>
          </a:prstGeom>
        </p:spPr>
      </p:pic>
      <p:sp>
        <p:nvSpPr>
          <p:cNvPr id="2" name="TextBox 1">
            <a:extLst>
              <a:ext uri="{FF2B5EF4-FFF2-40B4-BE49-F238E27FC236}">
                <a16:creationId xmlns:a16="http://schemas.microsoft.com/office/drawing/2014/main" id="{036C5190-CAEF-4313-8662-322464877C5C}"/>
              </a:ext>
            </a:extLst>
          </p:cNvPr>
          <p:cNvSpPr txBox="1"/>
          <p:nvPr userDrawn="1"/>
        </p:nvSpPr>
        <p:spPr>
          <a:xfrm>
            <a:off x="4000500" y="4235585"/>
            <a:ext cx="1935523" cy="456118"/>
          </a:xfrm>
          <a:prstGeom prst="rect">
            <a:avLst/>
          </a:prstGeom>
          <a:solidFill>
            <a:srgbClr val="690304"/>
          </a:solidFill>
        </p:spPr>
        <p:txBody>
          <a:bodyPr wrap="square" rtlCol="0">
            <a:spAutoFit/>
          </a:bodyPr>
          <a:lstStyle/>
          <a:p>
            <a:endParaRPr lang="en-US"/>
          </a:p>
        </p:txBody>
      </p:sp>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52_1C530555.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83_A142B348.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A6_8FA24B8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onlinelibrary.wiley.com/doi/full/10.1111/ajps.12103" TargetMode="External"/><Relationship Id="rId2" Type="http://schemas.openxmlformats.org/officeDocument/2006/relationships/hyperlink" Target="https://www.jstatsoft.org/article/view/v091i02" TargetMode="Externa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hyperlink" Target="https://www.tidytextmining.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nsse.indiana.edu/nsse/survey-instruments/topical-modules/fy-experiences-sr-transitions.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nsse.indiana.edu/nsse/survey-instruments/topical-modules/covid.html" TargetMode="External"/></Relationships>
</file>

<file path=ppt/slides/_rels/slide6.xml.rels><?xml version="1.0" encoding="UTF-8" standalone="yes"?>
<Relationships xmlns="http://schemas.openxmlformats.org/package/2006/relationships"><Relationship Id="rId3" Type="http://schemas.microsoft.com/office/2018/10/relationships/comments" Target="../comments/modernComment_187_43F996D7.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92_CFDED2EF.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683" y="1285821"/>
            <a:ext cx="8516810" cy="1907539"/>
          </a:xfrm>
        </p:spPr>
        <p:txBody>
          <a:bodyPr>
            <a:normAutofit fontScale="90000"/>
          </a:bodyPr>
          <a:lstStyle/>
          <a:p>
            <a:br>
              <a:rPr lang="en-US" i="1"/>
            </a:br>
            <a:r>
              <a:rPr lang="en-US" i="1"/>
              <a:t>Unlocking Insights: Optimizing Your Text Data with Machine Learning </a:t>
            </a:r>
            <a:endParaRPr lang="en-US"/>
          </a:p>
        </p:txBody>
      </p:sp>
      <p:sp>
        <p:nvSpPr>
          <p:cNvPr id="3" name="Text Placeholder 2"/>
          <p:cNvSpPr>
            <a:spLocks noGrp="1"/>
          </p:cNvSpPr>
          <p:nvPr>
            <p:ph type="body" sz="quarter" idx="10"/>
          </p:nvPr>
        </p:nvSpPr>
        <p:spPr/>
        <p:txBody>
          <a:bodyPr/>
          <a:lstStyle/>
          <a:p>
            <a:r>
              <a:rPr lang="en-US"/>
              <a:t>INDIANA UNIVERSITY</a:t>
            </a:r>
          </a:p>
        </p:txBody>
      </p:sp>
      <p:sp>
        <p:nvSpPr>
          <p:cNvPr id="5" name="Text Placeholder 3">
            <a:extLst>
              <a:ext uri="{FF2B5EF4-FFF2-40B4-BE49-F238E27FC236}">
                <a16:creationId xmlns:a16="http://schemas.microsoft.com/office/drawing/2014/main" id="{7C342606-F8E6-46A8-903C-772499DA5805}"/>
              </a:ext>
            </a:extLst>
          </p:cNvPr>
          <p:cNvSpPr txBox="1">
            <a:spLocks/>
          </p:cNvSpPr>
          <p:nvPr/>
        </p:nvSpPr>
        <p:spPr>
          <a:xfrm>
            <a:off x="502902" y="3881017"/>
            <a:ext cx="7734222" cy="708738"/>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Aft>
                <a:spcPts val="0"/>
              </a:spcAft>
            </a:pPr>
            <a:r>
              <a:rPr lang="en-US" sz="1600" b="1" i="1">
                <a:solidFill>
                  <a:schemeClr val="bg1"/>
                </a:solidFill>
              </a:rPr>
              <a:t> May </a:t>
            </a:r>
            <a:r>
              <a:rPr lang="en-US" sz="1600" b="1" i="1">
                <a:solidFill>
                  <a:schemeClr val="bg1"/>
                </a:solidFill>
                <a:ea typeface="黑体"/>
              </a:rPr>
              <a:t>31</a:t>
            </a:r>
            <a:r>
              <a:rPr lang="en-US" sz="1600" b="1" i="1">
                <a:solidFill>
                  <a:schemeClr val="bg1"/>
                </a:solidFill>
              </a:rPr>
              <a:t>, 202</a:t>
            </a:r>
            <a:r>
              <a:rPr lang="en-US" altLang="zh-CN" sz="1600" b="1" i="1">
                <a:solidFill>
                  <a:schemeClr val="bg1"/>
                </a:solidFill>
                <a:ea typeface="黑体"/>
              </a:rPr>
              <a:t>4</a:t>
            </a:r>
            <a:endParaRPr lang="en-US" sz="1600" b="1" i="1">
              <a:solidFill>
                <a:schemeClr val="bg1"/>
              </a:solidFill>
              <a:ea typeface="黑体"/>
            </a:endParaRPr>
          </a:p>
          <a:p>
            <a:pPr algn="r">
              <a:spcAft>
                <a:spcPts val="0"/>
              </a:spcAft>
            </a:pPr>
            <a:r>
              <a:rPr lang="en-US" sz="1600">
                <a:solidFill>
                  <a:srgbClr val="FFFF00"/>
                </a:solidFill>
              </a:rPr>
              <a:t>Xiaoxia</a:t>
            </a:r>
            <a:r>
              <a:rPr lang="zh-CN" altLang="en-US" sz="1600">
                <a:solidFill>
                  <a:srgbClr val="FFFF00"/>
                </a:solidFill>
                <a:ea typeface="黑体"/>
              </a:rPr>
              <a:t> </a:t>
            </a:r>
            <a:r>
              <a:rPr lang="en-US" altLang="zh-CN" sz="1600">
                <a:solidFill>
                  <a:srgbClr val="FFFF00"/>
                </a:solidFill>
                <a:ea typeface="黑体"/>
              </a:rPr>
              <a:t>Zhang</a:t>
            </a:r>
            <a:r>
              <a:rPr lang="en-US" sz="1600">
                <a:solidFill>
                  <a:srgbClr val="FFFF00"/>
                </a:solidFill>
              </a:rPr>
              <a:t>, </a:t>
            </a:r>
            <a:r>
              <a:rPr lang="en-US" sz="1600">
                <a:solidFill>
                  <a:schemeClr val="bg1"/>
                </a:solidFill>
              </a:rPr>
              <a:t>higher education doctoral student</a:t>
            </a:r>
          </a:p>
          <a:p>
            <a:pPr algn="r">
              <a:spcAft>
                <a:spcPts val="0"/>
              </a:spcAft>
            </a:pPr>
            <a:r>
              <a:rPr lang="en-US" sz="1600">
                <a:solidFill>
                  <a:srgbClr val="FFFF00"/>
                </a:solidFill>
              </a:rPr>
              <a:t>Yih Tsao, </a:t>
            </a:r>
            <a:r>
              <a:rPr lang="en-US" sz="1600">
                <a:solidFill>
                  <a:schemeClr val="bg1"/>
                </a:solidFill>
              </a:rPr>
              <a:t>higher education doctoral student</a:t>
            </a:r>
          </a:p>
          <a:p>
            <a:pPr algn="r">
              <a:spcAft>
                <a:spcPts val="0"/>
              </a:spcAft>
            </a:pPr>
            <a:r>
              <a:rPr lang="en-US" sz="1600">
                <a:solidFill>
                  <a:srgbClr val="FFFF00"/>
                </a:solidFill>
              </a:rPr>
              <a:t>Brendan</a:t>
            </a:r>
            <a:r>
              <a:rPr lang="zh-CN" altLang="en-US" sz="1600">
                <a:solidFill>
                  <a:srgbClr val="FFFF00"/>
                </a:solidFill>
                <a:ea typeface="黑体"/>
              </a:rPr>
              <a:t> </a:t>
            </a:r>
            <a:r>
              <a:rPr lang="en-US" altLang="zh-CN" sz="1600">
                <a:solidFill>
                  <a:srgbClr val="FFFF00"/>
                </a:solidFill>
                <a:ea typeface="黑体"/>
              </a:rPr>
              <a:t>Dugan</a:t>
            </a:r>
            <a:r>
              <a:rPr lang="en-US" sz="1600">
                <a:solidFill>
                  <a:srgbClr val="FFFF00"/>
                </a:solidFill>
              </a:rPr>
              <a:t>,</a:t>
            </a:r>
            <a:r>
              <a:rPr lang="zh-CN" altLang="en-US" sz="1600">
                <a:solidFill>
                  <a:srgbClr val="FFFF00"/>
                </a:solidFill>
                <a:ea typeface="黑体"/>
              </a:rPr>
              <a:t> </a:t>
            </a:r>
            <a:r>
              <a:rPr lang="en-US" altLang="zh-CN" sz="1600">
                <a:solidFill>
                  <a:srgbClr val="FFFF00"/>
                </a:solidFill>
                <a:ea typeface="黑体"/>
              </a:rPr>
              <a:t>Research</a:t>
            </a:r>
            <a:r>
              <a:rPr lang="zh-CN" altLang="en-US" sz="1600">
                <a:solidFill>
                  <a:srgbClr val="FFFF00"/>
                </a:solidFill>
                <a:ea typeface="黑体"/>
              </a:rPr>
              <a:t> </a:t>
            </a:r>
            <a:r>
              <a:rPr lang="en-US" altLang="zh-CN" sz="1600">
                <a:solidFill>
                  <a:srgbClr val="FFFF00"/>
                </a:solidFill>
                <a:ea typeface="黑体"/>
              </a:rPr>
              <a:t>Associate</a:t>
            </a:r>
            <a:r>
              <a:rPr lang="en-US" sz="1600">
                <a:solidFill>
                  <a:schemeClr val="bg1"/>
                </a:solidFill>
              </a:rPr>
              <a:t>, NSSE</a:t>
            </a:r>
            <a:r>
              <a:rPr lang="en-US" altLang="zh-CN" sz="1600">
                <a:solidFill>
                  <a:schemeClr val="bg1"/>
                </a:solidFill>
                <a:ea typeface="黑体"/>
              </a:rPr>
              <a:t>,</a:t>
            </a:r>
            <a:r>
              <a:rPr lang="zh-CN" altLang="en-US" sz="1600">
                <a:solidFill>
                  <a:schemeClr val="bg1"/>
                </a:solidFill>
                <a:ea typeface="黑体"/>
              </a:rPr>
              <a:t> </a:t>
            </a:r>
            <a:r>
              <a:rPr lang="en-US" altLang="zh-CN" sz="1600">
                <a:solidFill>
                  <a:schemeClr val="bg1"/>
                </a:solidFill>
                <a:ea typeface="黑体"/>
              </a:rPr>
              <a:t>Indiana</a:t>
            </a:r>
            <a:r>
              <a:rPr lang="zh-CN" altLang="en-US" sz="1600">
                <a:solidFill>
                  <a:schemeClr val="bg1"/>
                </a:solidFill>
                <a:ea typeface="黑体"/>
              </a:rPr>
              <a:t> </a:t>
            </a:r>
            <a:r>
              <a:rPr lang="en-US" altLang="zh-CN" sz="1600">
                <a:solidFill>
                  <a:schemeClr val="bg1"/>
                </a:solidFill>
                <a:ea typeface="黑体"/>
              </a:rPr>
              <a:t>University</a:t>
            </a:r>
            <a:endParaRPr lang="en-US" sz="1600">
              <a:solidFill>
                <a:schemeClr val="bg1"/>
              </a:solidFill>
              <a:ea typeface="黑体"/>
            </a:endParaRPr>
          </a:p>
          <a:p>
            <a:pPr algn="r"/>
            <a:endParaRPr lang="en-US" sz="1600" b="1" i="1">
              <a:solidFill>
                <a:schemeClr val="bg1"/>
              </a:solidFill>
            </a:endParaRPr>
          </a:p>
        </p:txBody>
      </p:sp>
    </p:spTree>
    <p:extLst>
      <p:ext uri="{BB962C8B-B14F-4D97-AF65-F5344CB8AC3E}">
        <p14:creationId xmlns:p14="http://schemas.microsoft.com/office/powerpoint/2010/main" val="9190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694" y="2122122"/>
            <a:ext cx="8414928" cy="656910"/>
          </a:xfrm>
        </p:spPr>
        <p:txBody>
          <a:bodyPr/>
          <a:lstStyle/>
          <a:p>
            <a:r>
              <a:rPr lang="en-US"/>
              <a:t>Data Analysis &amp; Visualization of Two</a:t>
            </a:r>
            <a:r>
              <a:rPr lang="zh-CN">
                <a:ea typeface="黑体"/>
              </a:rPr>
              <a:t> </a:t>
            </a:r>
            <a:r>
              <a:rPr lang="en-US"/>
              <a:t>Study</a:t>
            </a:r>
            <a:r>
              <a:rPr lang="zh-CN">
                <a:ea typeface="黑体"/>
              </a:rPr>
              <a:t> </a:t>
            </a:r>
            <a:r>
              <a:rPr lang="en-US"/>
              <a:t>Cases</a:t>
            </a:r>
          </a:p>
        </p:txBody>
      </p:sp>
      <p:sp>
        <p:nvSpPr>
          <p:cNvPr id="8" name="TextBox 7">
            <a:extLst>
              <a:ext uri="{FF2B5EF4-FFF2-40B4-BE49-F238E27FC236}">
                <a16:creationId xmlns:a16="http://schemas.microsoft.com/office/drawing/2014/main" id="{0303689D-4CCE-4157-B4B2-390322A92CDC}"/>
              </a:ext>
            </a:extLst>
          </p:cNvPr>
          <p:cNvSpPr txBox="1"/>
          <p:nvPr/>
        </p:nvSpPr>
        <p:spPr>
          <a:xfrm>
            <a:off x="2675560" y="3086100"/>
            <a:ext cx="2464750" cy="307777"/>
          </a:xfrm>
          <a:prstGeom prst="rect">
            <a:avLst/>
          </a:prstGeom>
          <a:noFill/>
        </p:spPr>
        <p:txBody>
          <a:bodyPr wrap="square" rtlCol="0">
            <a:spAutoFit/>
          </a:bodyPr>
          <a:lstStyle/>
          <a:p>
            <a:r>
              <a:rPr lang="en-US" altLang="zh-CN" sz="1400" i="1">
                <a:solidFill>
                  <a:schemeClr val="bg1"/>
                </a:solidFill>
              </a:rPr>
              <a:t>NSSE</a:t>
            </a:r>
            <a:r>
              <a:rPr lang="zh-CN" altLang="en-US" sz="1400" i="1">
                <a:solidFill>
                  <a:schemeClr val="bg1"/>
                </a:solidFill>
              </a:rPr>
              <a:t> </a:t>
            </a:r>
            <a:r>
              <a:rPr lang="en-US" altLang="zh-CN" sz="1400" i="1">
                <a:solidFill>
                  <a:schemeClr val="bg1"/>
                </a:solidFill>
              </a:rPr>
              <a:t>data</a:t>
            </a:r>
            <a:r>
              <a:rPr lang="zh-CN" altLang="en-US" sz="1400" i="1">
                <a:solidFill>
                  <a:schemeClr val="bg1"/>
                </a:solidFill>
              </a:rPr>
              <a:t> </a:t>
            </a:r>
            <a:r>
              <a:rPr lang="en-US" altLang="zh-CN" sz="1400" i="1">
                <a:solidFill>
                  <a:schemeClr val="bg1"/>
                </a:solidFill>
              </a:rPr>
              <a:t>set</a:t>
            </a:r>
            <a:r>
              <a:rPr lang="zh-CN" altLang="en-US" sz="1400" i="1">
                <a:solidFill>
                  <a:schemeClr val="bg1"/>
                </a:solidFill>
              </a:rPr>
              <a:t> </a:t>
            </a:r>
            <a:r>
              <a:rPr lang="en-US" altLang="zh-CN" sz="1400" i="1">
                <a:solidFill>
                  <a:schemeClr val="bg1"/>
                </a:solidFill>
              </a:rPr>
              <a:t>and</a:t>
            </a:r>
            <a:r>
              <a:rPr lang="zh-CN" altLang="en-US" sz="1400" i="1">
                <a:solidFill>
                  <a:schemeClr val="bg1"/>
                </a:solidFill>
              </a:rPr>
              <a:t> </a:t>
            </a:r>
            <a:r>
              <a:rPr lang="en-US" altLang="zh-CN" sz="1400" i="1">
                <a:solidFill>
                  <a:schemeClr val="bg1"/>
                </a:solidFill>
              </a:rPr>
              <a:t>NLP</a:t>
            </a:r>
            <a:r>
              <a:rPr lang="zh-CN" altLang="en-US" sz="1400" i="1">
                <a:solidFill>
                  <a:schemeClr val="bg1"/>
                </a:solidFill>
              </a:rPr>
              <a:t> </a:t>
            </a:r>
            <a:r>
              <a:rPr lang="en-US" altLang="zh-CN" sz="1400" i="1">
                <a:solidFill>
                  <a:schemeClr val="bg1"/>
                </a:solidFill>
              </a:rPr>
              <a:t>in</a:t>
            </a:r>
            <a:r>
              <a:rPr lang="zh-CN" altLang="en-US" sz="1400" i="1">
                <a:solidFill>
                  <a:schemeClr val="bg1"/>
                </a:solidFill>
              </a:rPr>
              <a:t> </a:t>
            </a:r>
            <a:r>
              <a:rPr lang="en-US" altLang="zh-CN" sz="1400" i="1">
                <a:solidFill>
                  <a:schemeClr val="bg1"/>
                </a:solidFill>
              </a:rPr>
              <a:t>R</a:t>
            </a:r>
            <a:endParaRPr lang="en-US" sz="1400" i="1">
              <a:solidFill>
                <a:schemeClr val="bg1"/>
              </a:solidFill>
            </a:endParaRPr>
          </a:p>
        </p:txBody>
      </p:sp>
    </p:spTree>
    <p:extLst>
      <p:ext uri="{BB962C8B-B14F-4D97-AF65-F5344CB8AC3E}">
        <p14:creationId xmlns:p14="http://schemas.microsoft.com/office/powerpoint/2010/main" val="2409528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Review of Practices</a:t>
            </a:r>
          </a:p>
        </p:txBody>
      </p:sp>
      <p:sp>
        <p:nvSpPr>
          <p:cNvPr id="5" name="Content Placeholder 4">
            <a:extLst>
              <a:ext uri="{FF2B5EF4-FFF2-40B4-BE49-F238E27FC236}">
                <a16:creationId xmlns:a16="http://schemas.microsoft.com/office/drawing/2014/main" id="{193E5E7A-1C72-97D5-9BA4-FAB3D8241625}"/>
              </a:ext>
            </a:extLst>
          </p:cNvPr>
          <p:cNvSpPr>
            <a:spLocks noGrp="1"/>
          </p:cNvSpPr>
          <p:nvPr>
            <p:ph idx="1"/>
          </p:nvPr>
        </p:nvSpPr>
        <p:spPr>
          <a:xfrm>
            <a:off x="518823" y="1629404"/>
            <a:ext cx="8004391" cy="2810633"/>
          </a:xfrm>
        </p:spPr>
        <p:txBody>
          <a:bodyPr vert="horz" lIns="91440" tIns="45720" rIns="91440" bIns="45720" rtlCol="0" anchor="t">
            <a:normAutofit fontScale="70000" lnSpcReduction="20000"/>
          </a:bodyPr>
          <a:lstStyle/>
          <a:p>
            <a:r>
              <a:rPr lang="en-US"/>
              <a:t>Structural Topical Model overview</a:t>
            </a:r>
          </a:p>
          <a:p>
            <a:pPr lvl="1"/>
            <a:r>
              <a:rPr lang="en-US"/>
              <a:t>Mixed-membership, unsupervised machine learning method for text topic modelling (NLP)</a:t>
            </a:r>
          </a:p>
          <a:p>
            <a:pPr lvl="1"/>
            <a:r>
              <a:rPr lang="en-US"/>
              <a:t>Similar to LDA, but allows author metadata (“treatment”) to influence topical prevalence, topical content, or </a:t>
            </a:r>
            <a:r>
              <a:rPr lang="en-US" b="1"/>
              <a:t>both</a:t>
            </a:r>
          </a:p>
          <a:p>
            <a:pPr lvl="1"/>
            <a:r>
              <a:rPr lang="en-US"/>
              <a:t>What is being discussed? How is it being discussed? Do groups discuss different topics, or discuss topics in different ways?</a:t>
            </a:r>
          </a:p>
          <a:p>
            <a:pPr lvl="1"/>
            <a:r>
              <a:rPr lang="en-US"/>
              <a:t>"The most important user input in parametric topic models is the number of topics [</a:t>
            </a:r>
            <a:r>
              <a:rPr lang="en-US" i="1"/>
              <a:t>k</a:t>
            </a:r>
            <a:r>
              <a:rPr lang="en-US"/>
              <a:t>]. There is no right answer to the appropriate number of topics." - </a:t>
            </a:r>
            <a:r>
              <a:rPr lang="en-US" err="1">
                <a:latin typeface="Courier"/>
              </a:rPr>
              <a:t>stm</a:t>
            </a:r>
            <a:r>
              <a:rPr lang="en-US"/>
              <a:t> package authors</a:t>
            </a:r>
          </a:p>
          <a:p>
            <a:pPr lvl="1"/>
            <a:r>
              <a:rPr lang="en-US"/>
              <a:t>Short, focused corpora: 3-10 topics </a:t>
            </a:r>
            <a:br>
              <a:rPr lang="en-US"/>
            </a:br>
            <a:r>
              <a:rPr lang="en-US"/>
              <a:t>Small corpora: 5-50 topics </a:t>
            </a:r>
            <a:br>
              <a:rPr lang="en-US"/>
            </a:br>
            <a:r>
              <a:rPr lang="en-US"/>
              <a:t>Medium sized corpora (10k to 100k documents): 60-100 topics</a:t>
            </a:r>
          </a:p>
        </p:txBody>
      </p:sp>
    </p:spTree>
    <p:extLst>
      <p:ext uri="{BB962C8B-B14F-4D97-AF65-F5344CB8AC3E}">
        <p14:creationId xmlns:p14="http://schemas.microsoft.com/office/powerpoint/2010/main" val="28106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24F3-C93F-DF00-0A0A-A0C147C9ECDA}"/>
              </a:ext>
            </a:extLst>
          </p:cNvPr>
          <p:cNvSpPr>
            <a:spLocks noGrp="1"/>
          </p:cNvSpPr>
          <p:nvPr>
            <p:ph type="ctrTitle"/>
          </p:nvPr>
        </p:nvSpPr>
        <p:spPr/>
        <p:txBody>
          <a:bodyPr/>
          <a:lstStyle/>
          <a:p>
            <a:r>
              <a:rPr lang="en-US"/>
              <a:t>Review of Practices – NLP terms</a:t>
            </a:r>
          </a:p>
        </p:txBody>
      </p:sp>
      <p:sp>
        <p:nvSpPr>
          <p:cNvPr id="4" name="Content Placeholder 3">
            <a:extLst>
              <a:ext uri="{FF2B5EF4-FFF2-40B4-BE49-F238E27FC236}">
                <a16:creationId xmlns:a16="http://schemas.microsoft.com/office/drawing/2014/main" id="{D3548EE3-074F-4EAC-378A-84FC5ECD2874}"/>
              </a:ext>
            </a:extLst>
          </p:cNvPr>
          <p:cNvSpPr>
            <a:spLocks noGrp="1"/>
          </p:cNvSpPr>
          <p:nvPr>
            <p:ph idx="1"/>
          </p:nvPr>
        </p:nvSpPr>
        <p:spPr/>
        <p:txBody>
          <a:bodyPr vert="horz" lIns="91440" tIns="45720" rIns="91440" bIns="45720" rtlCol="0" anchor="t">
            <a:normAutofit fontScale="85000" lnSpcReduction="10000"/>
          </a:bodyPr>
          <a:lstStyle/>
          <a:p>
            <a:pPr>
              <a:buClr>
                <a:srgbClr val="808080"/>
              </a:buClr>
            </a:pPr>
            <a:r>
              <a:rPr lang="en-US" b="1"/>
              <a:t>Tokens</a:t>
            </a:r>
            <a:r>
              <a:rPr lang="en-US"/>
              <a:t>: basic unit. Can be terms (words or features), n-grams, sentences, paragraphs</a:t>
            </a:r>
          </a:p>
          <a:p>
            <a:pPr>
              <a:buClr>
                <a:srgbClr val="808080"/>
              </a:buClr>
            </a:pPr>
            <a:r>
              <a:rPr lang="en-US" b="1"/>
              <a:t>Documents</a:t>
            </a:r>
            <a:r>
              <a:rPr lang="en-US"/>
              <a:t>: the text. Can be comments, reviews, tweets, books, chapters</a:t>
            </a:r>
          </a:p>
          <a:p>
            <a:pPr>
              <a:buClr>
                <a:srgbClr val="808080"/>
              </a:buClr>
            </a:pPr>
            <a:r>
              <a:rPr lang="en-US" b="1"/>
              <a:t>Beta</a:t>
            </a:r>
            <a:r>
              <a:rPr lang="en-US"/>
              <a:t>: probability of appearing in a topic assigned to each word</a:t>
            </a:r>
          </a:p>
          <a:p>
            <a:pPr>
              <a:buClr>
                <a:srgbClr val="808080"/>
              </a:buClr>
            </a:pPr>
            <a:r>
              <a:rPr lang="en-US" b="1"/>
              <a:t>FREX</a:t>
            </a:r>
            <a:r>
              <a:rPr lang="en-US"/>
              <a:t>: </a:t>
            </a:r>
            <a:r>
              <a:rPr lang="en-US" err="1"/>
              <a:t>FRequent</a:t>
            </a:r>
            <a:r>
              <a:rPr lang="en-US"/>
              <a:t> and </a:t>
            </a:r>
            <a:r>
              <a:rPr lang="en-US" err="1"/>
              <a:t>EXclusive</a:t>
            </a:r>
            <a:r>
              <a:rPr lang="en-US"/>
              <a:t> words in a topic </a:t>
            </a:r>
          </a:p>
          <a:p>
            <a:pPr>
              <a:buClr>
                <a:srgbClr val="808080"/>
              </a:buClr>
            </a:pPr>
            <a:r>
              <a:rPr lang="en-US" b="1"/>
              <a:t>Gamma</a:t>
            </a:r>
            <a:r>
              <a:rPr lang="en-US"/>
              <a:t>: Probability of a topic assigned to each document</a:t>
            </a:r>
          </a:p>
          <a:p>
            <a:pPr>
              <a:buClr>
                <a:srgbClr val="808080"/>
              </a:buClr>
            </a:pPr>
            <a:r>
              <a:rPr lang="en-US" b="1"/>
              <a:t>Metadata</a:t>
            </a:r>
            <a:r>
              <a:rPr lang="en-US"/>
              <a:t>: i.e. </a:t>
            </a:r>
            <a:r>
              <a:rPr lang="en-US" err="1"/>
              <a:t>treament</a:t>
            </a:r>
            <a:r>
              <a:rPr lang="en-US"/>
              <a:t>, covariate. Information about the author that might affect text</a:t>
            </a:r>
          </a:p>
          <a:p>
            <a:pPr>
              <a:buClr>
                <a:srgbClr val="808080"/>
              </a:buClr>
            </a:pPr>
            <a:endParaRPr lang="en-US"/>
          </a:p>
        </p:txBody>
      </p:sp>
    </p:spTree>
    <p:extLst>
      <p:ext uri="{BB962C8B-B14F-4D97-AF65-F5344CB8AC3E}">
        <p14:creationId xmlns:p14="http://schemas.microsoft.com/office/powerpoint/2010/main" val="2783479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Review of Practices – NLP basics</a:t>
            </a:r>
          </a:p>
        </p:txBody>
      </p:sp>
      <p:sp>
        <p:nvSpPr>
          <p:cNvPr id="7" name="Content Placeholder 6">
            <a:extLst>
              <a:ext uri="{FF2B5EF4-FFF2-40B4-BE49-F238E27FC236}">
                <a16:creationId xmlns:a16="http://schemas.microsoft.com/office/drawing/2014/main" id="{004DFC37-4B74-C476-3A47-B5AFCC04D0ED}"/>
              </a:ext>
            </a:extLst>
          </p:cNvPr>
          <p:cNvSpPr>
            <a:spLocks noGrp="1"/>
          </p:cNvSpPr>
          <p:nvPr>
            <p:ph idx="1"/>
          </p:nvPr>
        </p:nvSpPr>
        <p:spPr>
          <a:xfrm>
            <a:off x="518824" y="1629404"/>
            <a:ext cx="8004391" cy="2810633"/>
          </a:xfrm>
        </p:spPr>
        <p:txBody>
          <a:bodyPr vert="horz" lIns="91440" tIns="45720" rIns="91440" bIns="45720" rtlCol="0" anchor="t">
            <a:normAutofit fontScale="85000" lnSpcReduction="20000"/>
          </a:bodyPr>
          <a:lstStyle/>
          <a:p>
            <a:r>
              <a:rPr lang="en-US"/>
              <a:t>"The parking at IU is terrible, but the professors are great! </a:t>
            </a:r>
            <a:r>
              <a:rPr lang="en-US">
                <a:sym typeface="Wingdings" panose="05000000000000000000" pitchFamily="2" charset="2"/>
              </a:rPr>
              <a:t></a:t>
            </a:r>
            <a:r>
              <a:rPr lang="en-US"/>
              <a:t>"</a:t>
            </a:r>
          </a:p>
          <a:p>
            <a:r>
              <a:rPr lang="en-US" b="1"/>
              <a:t>Tokenize</a:t>
            </a:r>
            <a:r>
              <a:rPr lang="en-US"/>
              <a:t>: "The“ "parking“ "at“ "IU" "is“ "terrible“ "but“ "the“ "professors“ "are“ "great“</a:t>
            </a:r>
          </a:p>
          <a:p>
            <a:r>
              <a:rPr lang="en-US" b="1"/>
              <a:t>Remove </a:t>
            </a:r>
            <a:r>
              <a:rPr lang="en-US" b="1" err="1"/>
              <a:t>stopwords</a:t>
            </a:r>
            <a:r>
              <a:rPr lang="en-US"/>
              <a:t>: "</a:t>
            </a:r>
            <a:r>
              <a:rPr lang="en-US" strike="sngStrike"/>
              <a:t>The</a:t>
            </a:r>
            <a:r>
              <a:rPr lang="en-US"/>
              <a:t>“ "parking“ "</a:t>
            </a:r>
            <a:r>
              <a:rPr lang="en-US" strike="sngStrike"/>
              <a:t>at</a:t>
            </a:r>
            <a:r>
              <a:rPr lang="en-US"/>
              <a:t>“ "</a:t>
            </a:r>
            <a:r>
              <a:rPr lang="en-US" strike="sngStrike">
                <a:solidFill>
                  <a:srgbClr val="FF0000"/>
                </a:solidFill>
              </a:rPr>
              <a:t>IU</a:t>
            </a:r>
            <a:r>
              <a:rPr lang="en-US"/>
              <a:t>" "</a:t>
            </a:r>
            <a:r>
              <a:rPr lang="en-US" strike="sngStrike"/>
              <a:t>is</a:t>
            </a:r>
            <a:r>
              <a:rPr lang="en-US"/>
              <a:t>“ "terrible“ "</a:t>
            </a:r>
            <a:r>
              <a:rPr lang="en-US" strike="sngStrike"/>
              <a:t>but</a:t>
            </a:r>
            <a:r>
              <a:rPr lang="en-US"/>
              <a:t>“ "</a:t>
            </a:r>
            <a:r>
              <a:rPr lang="en-US" strike="sngStrike"/>
              <a:t>the</a:t>
            </a:r>
            <a:r>
              <a:rPr lang="en-US"/>
              <a:t>“ "professors“ "</a:t>
            </a:r>
            <a:r>
              <a:rPr lang="en-US" strike="sngStrike"/>
              <a:t>are</a:t>
            </a:r>
            <a:r>
              <a:rPr lang="en-US"/>
              <a:t>“ "great“</a:t>
            </a:r>
          </a:p>
          <a:p>
            <a:r>
              <a:rPr lang="en-US" b="1"/>
              <a:t>Stem</a:t>
            </a:r>
            <a:r>
              <a:rPr lang="en-US"/>
              <a:t>: “park</a:t>
            </a:r>
            <a:r>
              <a:rPr lang="en-US" i="1" strike="sngStrike"/>
              <a:t>ing</a:t>
            </a:r>
            <a:r>
              <a:rPr lang="en-US"/>
              <a:t>” “terribl</a:t>
            </a:r>
            <a:r>
              <a:rPr lang="en-US" i="1" strike="sngStrike"/>
              <a:t>e</a:t>
            </a:r>
            <a:r>
              <a:rPr lang="en-US"/>
              <a:t>” “professor</a:t>
            </a:r>
            <a:r>
              <a:rPr lang="en-US" i="1" strike="sngStrike"/>
              <a:t>s</a:t>
            </a:r>
            <a:r>
              <a:rPr lang="en-US"/>
              <a:t>” “great”</a:t>
            </a:r>
          </a:p>
          <a:p>
            <a:r>
              <a:rPr lang="en-US" b="1"/>
              <a:t>Restructure to document-feature matrix</a:t>
            </a:r>
            <a:r>
              <a:rPr lang="en-US"/>
              <a:t>: </a:t>
            </a:r>
          </a:p>
          <a:p>
            <a:r>
              <a:rPr lang="en-US" b="1"/>
              <a:t>Model</a:t>
            </a:r>
            <a:r>
              <a:rPr lang="en-US"/>
              <a:t>!</a:t>
            </a:r>
          </a:p>
          <a:p>
            <a:endParaRPr lang="en-US"/>
          </a:p>
        </p:txBody>
      </p:sp>
      <p:pic>
        <p:nvPicPr>
          <p:cNvPr id="12" name="Picture 11">
            <a:extLst>
              <a:ext uri="{FF2B5EF4-FFF2-40B4-BE49-F238E27FC236}">
                <a16:creationId xmlns:a16="http://schemas.microsoft.com/office/drawing/2014/main" id="{C23343DE-6ACA-35A0-B2B3-AF61568DFA26}"/>
              </a:ext>
            </a:extLst>
          </p:cNvPr>
          <p:cNvPicPr>
            <a:picLocks noChangeAspect="1"/>
          </p:cNvPicPr>
          <p:nvPr/>
        </p:nvPicPr>
        <p:blipFill>
          <a:blip r:embed="rId2"/>
          <a:stretch>
            <a:fillRect/>
          </a:stretch>
        </p:blipFill>
        <p:spPr>
          <a:xfrm>
            <a:off x="4647156" y="3499104"/>
            <a:ext cx="3968705" cy="885326"/>
          </a:xfrm>
          <a:prstGeom prst="rect">
            <a:avLst/>
          </a:prstGeom>
        </p:spPr>
      </p:pic>
    </p:spTree>
    <p:extLst>
      <p:ext uri="{BB962C8B-B14F-4D97-AF65-F5344CB8AC3E}">
        <p14:creationId xmlns:p14="http://schemas.microsoft.com/office/powerpoint/2010/main" val="462919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21DC4F8-1BB3-8629-B558-7B5B120170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251" y="-1450"/>
            <a:ext cx="7863840" cy="4716780"/>
          </a:xfrm>
          <a:prstGeom prst="rect">
            <a:avLst/>
          </a:prstGeom>
        </p:spPr>
      </p:pic>
    </p:spTree>
    <p:extLst>
      <p:ext uri="{BB962C8B-B14F-4D97-AF65-F5344CB8AC3E}">
        <p14:creationId xmlns:p14="http://schemas.microsoft.com/office/powerpoint/2010/main" val="475202901"/>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DCD3E4C-6F7C-7804-26A1-E3D4453DA6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0" y="-2425"/>
            <a:ext cx="7772400" cy="4706389"/>
          </a:xfrm>
          <a:prstGeom prst="rect">
            <a:avLst/>
          </a:prstGeom>
        </p:spPr>
      </p:pic>
    </p:spTree>
    <p:extLst>
      <p:ext uri="{BB962C8B-B14F-4D97-AF65-F5344CB8AC3E}">
        <p14:creationId xmlns:p14="http://schemas.microsoft.com/office/powerpoint/2010/main" val="3985432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D45D566-0A48-511F-8C78-CAC7CAB7F8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2475" y="0"/>
            <a:ext cx="7315200" cy="4752975"/>
          </a:xfrm>
          <a:prstGeom prst="rect">
            <a:avLst/>
          </a:prstGeom>
        </p:spPr>
      </p:pic>
    </p:spTree>
    <p:extLst>
      <p:ext uri="{BB962C8B-B14F-4D97-AF65-F5344CB8AC3E}">
        <p14:creationId xmlns:p14="http://schemas.microsoft.com/office/powerpoint/2010/main" val="166587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2ACAC56-6AC5-DF48-AD40-F16B5A7C9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0967" y="2116"/>
            <a:ext cx="7223760" cy="4817533"/>
          </a:xfrm>
          <a:prstGeom prst="rect">
            <a:avLst/>
          </a:prstGeom>
        </p:spPr>
      </p:pic>
    </p:spTree>
    <p:extLst>
      <p:ext uri="{BB962C8B-B14F-4D97-AF65-F5344CB8AC3E}">
        <p14:creationId xmlns:p14="http://schemas.microsoft.com/office/powerpoint/2010/main" val="1433578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948BFC3-438B-506D-8102-FA967B4CE7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3520" y="-787"/>
            <a:ext cx="7223760" cy="4814454"/>
          </a:xfrm>
          <a:prstGeom prst="rect">
            <a:avLst/>
          </a:prstGeom>
        </p:spPr>
      </p:pic>
    </p:spTree>
    <p:extLst>
      <p:ext uri="{BB962C8B-B14F-4D97-AF65-F5344CB8AC3E}">
        <p14:creationId xmlns:p14="http://schemas.microsoft.com/office/powerpoint/2010/main" val="395754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B06B27D-716B-DBF7-5F2F-346B8BECDD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0967" y="-2117"/>
            <a:ext cx="7223760" cy="4817533"/>
          </a:xfrm>
          <a:prstGeom prst="rect">
            <a:avLst/>
          </a:prstGeom>
        </p:spPr>
      </p:pic>
    </p:spTree>
    <p:extLst>
      <p:ext uri="{BB962C8B-B14F-4D97-AF65-F5344CB8AC3E}">
        <p14:creationId xmlns:p14="http://schemas.microsoft.com/office/powerpoint/2010/main" val="3577772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82558D-1A50-4834-8F48-9481987A5898}"/>
              </a:ext>
            </a:extLst>
          </p:cNvPr>
          <p:cNvSpPr>
            <a:spLocks noGrp="1"/>
          </p:cNvSpPr>
          <p:nvPr>
            <p:ph type="ctrTitle"/>
          </p:nvPr>
        </p:nvSpPr>
        <p:spPr>
          <a:xfrm>
            <a:off x="285127" y="540998"/>
            <a:ext cx="8004391" cy="699065"/>
          </a:xfrm>
        </p:spPr>
        <p:txBody>
          <a:bodyPr>
            <a:normAutofit/>
          </a:bodyPr>
          <a:lstStyle/>
          <a:p>
            <a:r>
              <a:rPr lang="en-US"/>
              <a:t>Overview</a:t>
            </a:r>
          </a:p>
        </p:txBody>
      </p:sp>
      <p:sp>
        <p:nvSpPr>
          <p:cNvPr id="7" name="Content Placeholder 6">
            <a:extLst>
              <a:ext uri="{FF2B5EF4-FFF2-40B4-BE49-F238E27FC236}">
                <a16:creationId xmlns:a16="http://schemas.microsoft.com/office/drawing/2014/main" id="{3EA21C78-6D77-40AC-AB11-78B11D7254F4}"/>
              </a:ext>
            </a:extLst>
          </p:cNvPr>
          <p:cNvSpPr>
            <a:spLocks noGrp="1"/>
          </p:cNvSpPr>
          <p:nvPr>
            <p:ph idx="1"/>
          </p:nvPr>
        </p:nvSpPr>
        <p:spPr>
          <a:xfrm>
            <a:off x="390263" y="1219991"/>
            <a:ext cx="8015594" cy="3533144"/>
          </a:xfrm>
        </p:spPr>
        <p:txBody>
          <a:bodyPr vert="horz" lIns="91440" tIns="45720" rIns="91440" bIns="45720" rtlCol="0" anchor="t">
            <a:normAutofit fontScale="92500" lnSpcReduction="20000"/>
          </a:bodyPr>
          <a:lstStyle/>
          <a:p>
            <a:pPr>
              <a:spcAft>
                <a:spcPts val="900"/>
              </a:spcAft>
              <a:buClr>
                <a:srgbClr val="808080"/>
              </a:buClr>
            </a:pPr>
            <a:r>
              <a:rPr lang="en-US" b="1"/>
              <a:t>Introduction: The Needs of ML Techniques in Text Data Analysis</a:t>
            </a:r>
            <a:r>
              <a:rPr lang="en-US"/>
              <a:t> </a:t>
            </a:r>
            <a:endParaRPr lang="zh-CN" altLang="en-US">
              <a:ea typeface="黑体"/>
            </a:endParaRPr>
          </a:p>
          <a:p>
            <a:pPr>
              <a:spcAft>
                <a:spcPts val="900"/>
              </a:spcAft>
              <a:buClr>
                <a:srgbClr val="808080"/>
              </a:buClr>
            </a:pPr>
            <a:r>
              <a:rPr lang="zh-CN" altLang="en-US" b="1">
                <a:ea typeface="黑体"/>
              </a:rPr>
              <a:t>Context of Case Studies: </a:t>
            </a:r>
            <a:r>
              <a:rPr lang="en-US" altLang="zh-CN" b="1">
                <a:ea typeface="黑体"/>
              </a:rPr>
              <a:t>NSSE</a:t>
            </a:r>
            <a:r>
              <a:rPr lang="zh-CN" altLang="en-US" b="1">
                <a:ea typeface="黑体"/>
              </a:rPr>
              <a:t> </a:t>
            </a:r>
            <a:r>
              <a:rPr lang="en-US" altLang="zh-CN" b="1">
                <a:ea typeface="黑体"/>
              </a:rPr>
              <a:t>Topical</a:t>
            </a:r>
            <a:r>
              <a:rPr lang="zh-CN" altLang="en-US" b="1">
                <a:ea typeface="黑体"/>
              </a:rPr>
              <a:t> </a:t>
            </a:r>
            <a:r>
              <a:rPr lang="en-US" altLang="zh-CN" b="1">
                <a:ea typeface="黑体"/>
              </a:rPr>
              <a:t>Modules</a:t>
            </a:r>
            <a:r>
              <a:rPr lang="zh-CN" altLang="en-US" b="1">
                <a:ea typeface="黑体"/>
              </a:rPr>
              <a:t> </a:t>
            </a:r>
            <a:endParaRPr lang="en-US" altLang="zh-CN" b="1">
              <a:ea typeface="黑体"/>
            </a:endParaRPr>
          </a:p>
          <a:p>
            <a:pPr lvl="1">
              <a:spcAft>
                <a:spcPts val="900"/>
              </a:spcAft>
            </a:pPr>
            <a:r>
              <a:rPr lang="en-US" altLang="zh-CN" u="sng">
                <a:ea typeface="黑体"/>
              </a:rPr>
              <a:t>First-Year Experiences</a:t>
            </a:r>
            <a:r>
              <a:rPr lang="zh-CN" altLang="en-US" u="sng">
                <a:ea typeface="黑体"/>
              </a:rPr>
              <a:t> </a:t>
            </a:r>
            <a:r>
              <a:rPr lang="en-US" altLang="zh-CN" u="sng">
                <a:ea typeface="黑体"/>
              </a:rPr>
              <a:t>&amp; Senior</a:t>
            </a:r>
            <a:r>
              <a:rPr lang="zh-CN" altLang="en-US" u="sng">
                <a:ea typeface="黑体"/>
              </a:rPr>
              <a:t> </a:t>
            </a:r>
            <a:r>
              <a:rPr lang="en-US" altLang="zh-CN" u="sng">
                <a:ea typeface="黑体"/>
              </a:rPr>
              <a:t>Transitions</a:t>
            </a:r>
          </a:p>
          <a:p>
            <a:pPr lvl="1">
              <a:spcAft>
                <a:spcPts val="900"/>
              </a:spcAft>
            </a:pPr>
            <a:r>
              <a:rPr lang="en-US" u="sng">
                <a:ea typeface="黑体"/>
              </a:rPr>
              <a:t>Coping with Covid</a:t>
            </a:r>
          </a:p>
          <a:p>
            <a:pPr>
              <a:spcAft>
                <a:spcPts val="900"/>
              </a:spcAft>
            </a:pPr>
            <a:r>
              <a:rPr lang="en-US" altLang="zh-CN" b="1">
                <a:ea typeface="黑体"/>
              </a:rPr>
              <a:t>Data Analysis </a:t>
            </a:r>
            <a:r>
              <a:rPr lang="en-US" b="1">
                <a:ea typeface="黑体"/>
              </a:rPr>
              <a:t>&amp; Visualization </a:t>
            </a:r>
            <a:r>
              <a:rPr lang="en-US" altLang="zh-CN" b="1">
                <a:ea typeface="黑体"/>
              </a:rPr>
              <a:t>of Case</a:t>
            </a:r>
            <a:r>
              <a:rPr lang="zh-CN" altLang="en-US" b="1">
                <a:ea typeface="黑体"/>
              </a:rPr>
              <a:t> Studies</a:t>
            </a:r>
            <a:r>
              <a:rPr lang="en-US"/>
              <a:t> </a:t>
            </a:r>
          </a:p>
          <a:p>
            <a:pPr lvl="1">
              <a:spcAft>
                <a:spcPts val="900"/>
              </a:spcAft>
            </a:pPr>
            <a:r>
              <a:rPr lang="en-US" altLang="zh-CN">
                <a:ea typeface="黑体"/>
              </a:rPr>
              <a:t>Text</a:t>
            </a:r>
            <a:r>
              <a:rPr lang="zh-CN" altLang="en-US">
                <a:ea typeface="黑体"/>
              </a:rPr>
              <a:t> D</a:t>
            </a:r>
            <a:r>
              <a:rPr lang="en-US" err="1"/>
              <a:t>ata</a:t>
            </a:r>
            <a:r>
              <a:rPr lang="zh-CN" altLang="en-US">
                <a:ea typeface="黑体"/>
              </a:rPr>
              <a:t> </a:t>
            </a:r>
            <a:r>
              <a:rPr lang="en-US" altLang="zh-CN">
                <a:ea typeface="黑体"/>
              </a:rPr>
              <a:t>Analysis</a:t>
            </a:r>
            <a:r>
              <a:rPr lang="zh-CN" altLang="en-US">
                <a:ea typeface="黑体"/>
              </a:rPr>
              <a:t> </a:t>
            </a:r>
            <a:r>
              <a:rPr lang="en-US" altLang="zh-CN">
                <a:ea typeface="黑体"/>
              </a:rPr>
              <a:t>Process</a:t>
            </a:r>
            <a:r>
              <a:rPr lang="zh-CN" altLang="en-US">
                <a:ea typeface="黑体"/>
              </a:rPr>
              <a:t> </a:t>
            </a:r>
            <a:r>
              <a:rPr lang="en-US" altLang="zh-CN">
                <a:ea typeface="黑体"/>
              </a:rPr>
              <a:t>and</a:t>
            </a:r>
            <a:r>
              <a:rPr lang="zh-CN" altLang="en-US">
                <a:ea typeface="黑体"/>
              </a:rPr>
              <a:t> </a:t>
            </a:r>
            <a:r>
              <a:rPr lang="en-US" altLang="zh-CN">
                <a:ea typeface="黑体"/>
              </a:rPr>
              <a:t>Techniques </a:t>
            </a:r>
            <a:endParaRPr lang="en-US"/>
          </a:p>
          <a:p>
            <a:pPr>
              <a:spcAft>
                <a:spcPts val="900"/>
              </a:spcAft>
              <a:buClr>
                <a:prstClr val="black">
                  <a:lumMod val="50000"/>
                  <a:lumOff val="50000"/>
                </a:prstClr>
              </a:buClr>
              <a:buFont typeface="Arial"/>
              <a:buAutoNum type="arabicPeriod"/>
            </a:pPr>
            <a:r>
              <a:rPr lang="en-US" b="1"/>
              <a:t>Conclusions &amp; Implications</a:t>
            </a:r>
            <a:r>
              <a:rPr lang="en-US"/>
              <a:t> </a:t>
            </a:r>
          </a:p>
          <a:p>
            <a:pPr>
              <a:spcAft>
                <a:spcPts val="900"/>
              </a:spcAft>
              <a:buClr>
                <a:srgbClr val="808080"/>
              </a:buClr>
            </a:pPr>
            <a:r>
              <a:rPr lang="en-US" b="1"/>
              <a:t>Demonstration and Steps to </a:t>
            </a:r>
            <a:r>
              <a:rPr lang="en-US" b="1" i="1"/>
              <a:t>Create Your Own</a:t>
            </a:r>
            <a:r>
              <a:rPr lang="en-US"/>
              <a:t> </a:t>
            </a:r>
          </a:p>
          <a:p>
            <a:pPr lvl="1">
              <a:spcAft>
                <a:spcPts val="900"/>
              </a:spcAft>
            </a:pPr>
            <a:r>
              <a:rPr lang="en-US"/>
              <a:t>R code and Packages </a:t>
            </a:r>
          </a:p>
          <a:p>
            <a:pPr lvl="1">
              <a:spcAft>
                <a:spcPts val="900"/>
              </a:spcAft>
            </a:pPr>
            <a:r>
              <a:rPr lang="en-US"/>
              <a:t>Workflow (steps)</a:t>
            </a:r>
          </a:p>
          <a:p>
            <a:pPr>
              <a:spcAft>
                <a:spcPts val="900"/>
              </a:spcAft>
            </a:pPr>
            <a:r>
              <a:rPr lang="en-US" b="1"/>
              <a:t>Discussion &amp; Questions</a:t>
            </a:r>
            <a:r>
              <a:rPr lang="en-US"/>
              <a:t> </a:t>
            </a:r>
          </a:p>
        </p:txBody>
      </p:sp>
      <p:pic>
        <p:nvPicPr>
          <p:cNvPr id="2" name="Picture 4" descr="Aktualnie poszukiwane nieruchomości - Biuro nieruchomości – Warszawa –  Agencja | LOCUS">
            <a:extLst>
              <a:ext uri="{FF2B5EF4-FFF2-40B4-BE49-F238E27FC236}">
                <a16:creationId xmlns:a16="http://schemas.microsoft.com/office/drawing/2014/main" id="{3459439E-BBFC-3440-F318-F4094376A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4" y="172256"/>
            <a:ext cx="1398588" cy="1977924"/>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63981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A9FCF8B-FFC3-8DB3-1863-F4C9A6FAB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7234" y="4313"/>
            <a:ext cx="5940904" cy="4757467"/>
          </a:xfrm>
          <a:prstGeom prst="rect">
            <a:avLst/>
          </a:prstGeom>
        </p:spPr>
      </p:pic>
    </p:spTree>
    <p:extLst>
      <p:ext uri="{BB962C8B-B14F-4D97-AF65-F5344CB8AC3E}">
        <p14:creationId xmlns:p14="http://schemas.microsoft.com/office/powerpoint/2010/main" val="2344663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02930F9-E7DE-7690-9370-B2471C1FC5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113" y="163"/>
            <a:ext cx="7772399" cy="4711852"/>
          </a:xfrm>
          <a:prstGeom prst="rect">
            <a:avLst/>
          </a:prstGeom>
        </p:spPr>
      </p:pic>
    </p:spTree>
    <p:extLst>
      <p:ext uri="{BB962C8B-B14F-4D97-AF65-F5344CB8AC3E}">
        <p14:creationId xmlns:p14="http://schemas.microsoft.com/office/powerpoint/2010/main" val="3351390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066D1DE-9B19-8844-57F3-0919CB3C1D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6557" y="-3235"/>
            <a:ext cx="7315199" cy="4740214"/>
          </a:xfrm>
          <a:prstGeom prst="rect">
            <a:avLst/>
          </a:prstGeom>
        </p:spPr>
      </p:pic>
    </p:spTree>
    <p:extLst>
      <p:ext uri="{BB962C8B-B14F-4D97-AF65-F5344CB8AC3E}">
        <p14:creationId xmlns:p14="http://schemas.microsoft.com/office/powerpoint/2010/main" val="2143942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A4EA54A-BF2C-B37F-7531-F574E46959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941" y="-1489"/>
            <a:ext cx="7223759" cy="4816078"/>
          </a:xfrm>
          <a:prstGeom prst="rect">
            <a:avLst/>
          </a:prstGeom>
        </p:spPr>
      </p:pic>
    </p:spTree>
    <p:extLst>
      <p:ext uri="{BB962C8B-B14F-4D97-AF65-F5344CB8AC3E}">
        <p14:creationId xmlns:p14="http://schemas.microsoft.com/office/powerpoint/2010/main" val="3389335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E936D38-5C66-5CD5-75D6-AF2FE78060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941" y="2976"/>
            <a:ext cx="7223759" cy="4816078"/>
          </a:xfrm>
          <a:prstGeom prst="rect">
            <a:avLst/>
          </a:prstGeom>
        </p:spPr>
      </p:pic>
    </p:spTree>
    <p:extLst>
      <p:ext uri="{BB962C8B-B14F-4D97-AF65-F5344CB8AC3E}">
        <p14:creationId xmlns:p14="http://schemas.microsoft.com/office/powerpoint/2010/main" val="3253292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665B55-89F7-5870-030A-2A1BC6BFBA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9942" y="-1488"/>
            <a:ext cx="7223759" cy="4816078"/>
          </a:xfrm>
          <a:prstGeom prst="rect">
            <a:avLst/>
          </a:prstGeom>
        </p:spPr>
      </p:pic>
    </p:spTree>
    <p:extLst>
      <p:ext uri="{BB962C8B-B14F-4D97-AF65-F5344CB8AC3E}">
        <p14:creationId xmlns:p14="http://schemas.microsoft.com/office/powerpoint/2010/main" val="751104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694" y="2122122"/>
            <a:ext cx="8414928" cy="656910"/>
          </a:xfrm>
        </p:spPr>
        <p:txBody>
          <a:bodyPr/>
          <a:lstStyle/>
          <a:p>
            <a:r>
              <a:rPr lang="en-US"/>
              <a:t>Conclusions</a:t>
            </a:r>
          </a:p>
        </p:txBody>
      </p:sp>
    </p:spTree>
    <p:extLst>
      <p:ext uri="{BB962C8B-B14F-4D97-AF65-F5344CB8AC3E}">
        <p14:creationId xmlns:p14="http://schemas.microsoft.com/office/powerpoint/2010/main" val="4091378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ABA23-B6A7-66F0-8E0A-71135488D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9FFE0-1357-8D65-635A-246E0C983253}"/>
              </a:ext>
            </a:extLst>
          </p:cNvPr>
          <p:cNvSpPr>
            <a:spLocks noGrp="1"/>
          </p:cNvSpPr>
          <p:nvPr>
            <p:ph type="ctrTitle"/>
          </p:nvPr>
        </p:nvSpPr>
        <p:spPr>
          <a:xfrm>
            <a:off x="430537" y="1011319"/>
            <a:ext cx="8004391" cy="699065"/>
          </a:xfrm>
        </p:spPr>
        <p:txBody>
          <a:bodyPr anchor="ctr">
            <a:normAutofit fontScale="90000"/>
          </a:bodyPr>
          <a:lstStyle/>
          <a:p>
            <a:r>
              <a:rPr lang="en-US" sz="2000"/>
              <a:t> </a:t>
            </a:r>
            <a:r>
              <a:rPr lang="en-US" sz="2700"/>
              <a:t>Case 1:</a:t>
            </a:r>
            <a:r>
              <a:rPr lang="zh-CN" sz="2700"/>
              <a:t> </a:t>
            </a:r>
            <a:r>
              <a:rPr lang="en-US" altLang="zh-CN" sz="2700"/>
              <a:t>Senior</a:t>
            </a:r>
            <a:r>
              <a:rPr lang="zh-CN" sz="2700"/>
              <a:t> </a:t>
            </a:r>
            <a:r>
              <a:rPr lang="en-US" altLang="zh-CN" sz="2700"/>
              <a:t>Transition</a:t>
            </a:r>
            <a:r>
              <a:rPr lang="zh-CN" sz="2700"/>
              <a:t> </a:t>
            </a:r>
            <a:r>
              <a:rPr lang="en-US" altLang="zh-CN" sz="2700"/>
              <a:t>-</a:t>
            </a:r>
            <a:r>
              <a:rPr lang="zh-CN" sz="2700"/>
              <a:t> </a:t>
            </a:r>
            <a:r>
              <a:rPr lang="en-US" altLang="zh-CN" sz="2700"/>
              <a:t>Post-Graduation</a:t>
            </a:r>
            <a:r>
              <a:rPr lang="zh-CN" sz="2700"/>
              <a:t> </a:t>
            </a:r>
            <a:r>
              <a:rPr lang="en-US" altLang="zh-CN" sz="2700"/>
              <a:t>Plan</a:t>
            </a:r>
            <a:br>
              <a:rPr lang="en-US" altLang="zh-CN" sz="2000"/>
            </a:br>
            <a:r>
              <a:rPr lang="zh-CN" altLang="en-US" sz="2000"/>
              <a:t>          </a:t>
            </a:r>
            <a:r>
              <a:rPr lang="zh-CN" altLang="en-US" sz="2000" b="1"/>
              <a:t>3 </a:t>
            </a:r>
            <a:r>
              <a:rPr lang="en-US" altLang="zh-CN" sz="2000" b="1"/>
              <a:t>Key</a:t>
            </a:r>
            <a:r>
              <a:rPr lang="zh-CN" altLang="en-US" sz="2000" b="1"/>
              <a:t> </a:t>
            </a:r>
            <a:r>
              <a:rPr lang="en-US" altLang="zh-CN" sz="2000"/>
              <a:t>T</a:t>
            </a:r>
            <a:r>
              <a:rPr lang="zh-CN" altLang="en-US" sz="2000" b="1"/>
              <a:t>opics from </a:t>
            </a:r>
            <a:r>
              <a:rPr lang="en-US" altLang="zh-CN" sz="2000" b="1"/>
              <a:t>NLP</a:t>
            </a:r>
            <a:r>
              <a:rPr lang="zh-CN" altLang="en-US" sz="2000" b="1"/>
              <a:t> </a:t>
            </a:r>
            <a:r>
              <a:rPr lang="en-US" altLang="zh-CN" sz="2000" b="1"/>
              <a:t>T</a:t>
            </a:r>
            <a:r>
              <a:rPr lang="zh-CN" altLang="en-US" sz="2000" b="1"/>
              <a:t>ext </a:t>
            </a:r>
            <a:r>
              <a:rPr lang="en-US" altLang="zh-CN" sz="2000" b="1"/>
              <a:t>D</a:t>
            </a:r>
            <a:r>
              <a:rPr lang="zh-CN" altLang="en-US" sz="2000" b="1"/>
              <a:t>ata analyses</a:t>
            </a:r>
            <a:br>
              <a:rPr lang="en-US" altLang="zh-CN"/>
            </a:br>
            <a:endParaRPr lang="zh-CN" altLang="en-US"/>
          </a:p>
        </p:txBody>
      </p:sp>
      <p:sp>
        <p:nvSpPr>
          <p:cNvPr id="10" name="Text Placeholder 2">
            <a:extLst>
              <a:ext uri="{FF2B5EF4-FFF2-40B4-BE49-F238E27FC236}">
                <a16:creationId xmlns:a16="http://schemas.microsoft.com/office/drawing/2014/main" id="{6F179F47-AB09-77C7-F72C-EB20DCEB10B7}"/>
              </a:ext>
            </a:extLst>
          </p:cNvPr>
          <p:cNvSpPr>
            <a:spLocks noGrp="1"/>
          </p:cNvSpPr>
          <p:nvPr>
            <p:ph type="body" sz="quarter" idx="10"/>
          </p:nvPr>
        </p:nvSpPr>
        <p:spPr>
          <a:xfrm>
            <a:off x="4833956" y="284947"/>
            <a:ext cx="3700462" cy="252412"/>
          </a:xfrm>
        </p:spPr>
        <p:txBody>
          <a:bodyPr vert="horz" lIns="91440" tIns="45720" rIns="91440" bIns="45720" rtlCol="0" anchor="t">
            <a:noAutofit/>
          </a:bodyPr>
          <a:lstStyle/>
          <a:p>
            <a:r>
              <a:rPr lang="en-US"/>
              <a:t>CONCLUSIONS</a:t>
            </a:r>
          </a:p>
        </p:txBody>
      </p:sp>
      <p:sp>
        <p:nvSpPr>
          <p:cNvPr id="13" name="Content Placeholder 3">
            <a:extLst>
              <a:ext uri="{FF2B5EF4-FFF2-40B4-BE49-F238E27FC236}">
                <a16:creationId xmlns:a16="http://schemas.microsoft.com/office/drawing/2014/main" id="{48B81974-CDC2-04AD-2B06-CD75FB5FCE60}"/>
              </a:ext>
            </a:extLst>
          </p:cNvPr>
          <p:cNvSpPr>
            <a:spLocks noGrp="1"/>
          </p:cNvSpPr>
          <p:nvPr>
            <p:ph idx="1"/>
          </p:nvPr>
        </p:nvSpPr>
        <p:spPr>
          <a:xfrm>
            <a:off x="107206" y="1629404"/>
            <a:ext cx="8427212" cy="2810633"/>
          </a:xfrm>
        </p:spPr>
        <p:txBody>
          <a:bodyPr vert="horz" lIns="91440" tIns="45720" rIns="91440" bIns="45720" rtlCol="0" anchor="t">
            <a:normAutofit fontScale="77500" lnSpcReduction="20000"/>
          </a:bodyPr>
          <a:lstStyle/>
          <a:p>
            <a:pPr marL="685800" lvl="1">
              <a:spcAft>
                <a:spcPts val="600"/>
              </a:spcAft>
              <a:buFont typeface="Courier New"/>
              <a:buChar char="o"/>
            </a:pPr>
            <a:r>
              <a:rPr lang="zh-CN" altLang="en-US" sz="1800" b="1">
                <a:ea typeface="黑体"/>
              </a:rPr>
              <a:t>Topic 3** (+): </a:t>
            </a:r>
            <a:r>
              <a:rPr lang="en-US" altLang="zh-CN" sz="1800" b="1">
                <a:ea typeface="黑体"/>
              </a:rPr>
              <a:t>Match</a:t>
            </a:r>
            <a:r>
              <a:rPr lang="zh-CN" altLang="en-US" sz="1800" b="1">
                <a:ea typeface="黑体"/>
              </a:rPr>
              <a:t> </a:t>
            </a:r>
            <a:r>
              <a:rPr lang="en-US" altLang="zh-CN" sz="1800" b="1">
                <a:ea typeface="黑体"/>
              </a:rPr>
              <a:t>Curriculum</a:t>
            </a:r>
            <a:r>
              <a:rPr lang="zh-CN" altLang="en-US" sz="1800" b="1">
                <a:ea typeface="黑体"/>
              </a:rPr>
              <a:t> </a:t>
            </a:r>
            <a:r>
              <a:rPr lang="en-US" altLang="zh-CN" sz="1800" b="1">
                <a:ea typeface="黑体"/>
              </a:rPr>
              <a:t>with</a:t>
            </a:r>
            <a:r>
              <a:rPr lang="zh-CN" altLang="en-US" sz="1800" b="1">
                <a:ea typeface="黑体"/>
              </a:rPr>
              <a:t> </a:t>
            </a:r>
            <a:r>
              <a:rPr lang="en-US" altLang="zh-CN" sz="1800" b="1">
                <a:ea typeface="黑体"/>
              </a:rPr>
              <a:t>Industry</a:t>
            </a:r>
            <a:r>
              <a:rPr lang="zh-CN" altLang="en-US" sz="1800" b="1">
                <a:ea typeface="黑体"/>
              </a:rPr>
              <a:t> </a:t>
            </a:r>
            <a:r>
              <a:rPr lang="en-US" altLang="zh-CN" sz="1800" b="1">
                <a:ea typeface="黑体"/>
              </a:rPr>
              <a:t>Standards</a:t>
            </a:r>
            <a:r>
              <a:rPr lang="zh-CN" altLang="en-US" sz="1800" b="1">
                <a:ea typeface="黑体"/>
              </a:rPr>
              <a:t> </a:t>
            </a:r>
            <a:r>
              <a:rPr lang="en-US" altLang="zh-CN" sz="1800" b="1">
                <a:ea typeface="黑体"/>
              </a:rPr>
              <a:t>and</a:t>
            </a:r>
            <a:r>
              <a:rPr lang="zh-CN" altLang="en-US" sz="1800" b="1">
                <a:ea typeface="黑体"/>
              </a:rPr>
              <a:t> </a:t>
            </a:r>
            <a:r>
              <a:rPr lang="en-US" altLang="zh-CN" sz="1800" b="1">
                <a:ea typeface="黑体"/>
              </a:rPr>
              <a:t>Expectations</a:t>
            </a:r>
            <a:endParaRPr lang="en-US" altLang="zh-CN" sz="1800">
              <a:ea typeface="黑体"/>
            </a:endParaRPr>
          </a:p>
          <a:p>
            <a:pPr marL="1085850" lvl="2">
              <a:spcAft>
                <a:spcPts val="600"/>
              </a:spcAft>
              <a:buFont typeface="Courier New"/>
              <a:buChar char="o"/>
            </a:pPr>
            <a:r>
              <a:rPr lang="en-US" altLang="zh-CN">
                <a:ea typeface="黑体"/>
              </a:rPr>
              <a:t>Industry Alignment and </a:t>
            </a:r>
            <a:r>
              <a:rPr lang="en-US">
                <a:ea typeface="黑体"/>
              </a:rPr>
              <a:t>Career-Specific Preparation and Opportunities</a:t>
            </a:r>
            <a:r>
              <a:rPr lang="en-US" altLang="zh-CN">
                <a:ea typeface="黑体"/>
              </a:rPr>
              <a:t>, </a:t>
            </a:r>
          </a:p>
          <a:p>
            <a:pPr marL="1085850" lvl="2">
              <a:spcAft>
                <a:spcPts val="600"/>
              </a:spcAft>
              <a:buFont typeface="Courier New"/>
              <a:buChar char="o"/>
            </a:pPr>
            <a:r>
              <a:rPr lang="en-US" altLang="zh-CN">
                <a:ea typeface="黑体"/>
              </a:rPr>
              <a:t>Curricular Adaptation for Skills Development, </a:t>
            </a:r>
          </a:p>
          <a:p>
            <a:pPr marL="1085850" lvl="2">
              <a:spcAft>
                <a:spcPts val="600"/>
              </a:spcAft>
              <a:buFont typeface="Courier New"/>
              <a:buChar char="o"/>
            </a:pPr>
            <a:r>
              <a:rPr lang="en-US" altLang="zh-CN">
                <a:ea typeface="黑体"/>
              </a:rPr>
              <a:t>Enhancing Competitiveness and Marketability.</a:t>
            </a:r>
          </a:p>
          <a:p>
            <a:pPr marL="685800" lvl="1">
              <a:spcAft>
                <a:spcPts val="600"/>
              </a:spcAft>
              <a:buFont typeface="Courier New"/>
              <a:buChar char="o"/>
            </a:pPr>
            <a:r>
              <a:rPr lang="zh-CN" altLang="en-US" sz="1800" b="1">
                <a:ea typeface="黑体"/>
              </a:rPr>
              <a:t>Topic 1: </a:t>
            </a:r>
            <a:r>
              <a:rPr lang="en-US" altLang="zh-CN" sz="1800" b="1">
                <a:ea typeface="黑体"/>
              </a:rPr>
              <a:t>Inclusive and Modern Education for Diverse Student Populations</a:t>
            </a:r>
          </a:p>
          <a:p>
            <a:pPr marL="1085850" lvl="2">
              <a:spcAft>
                <a:spcPts val="600"/>
              </a:spcAft>
              <a:buFont typeface="Courier New"/>
              <a:buChar char="o"/>
            </a:pPr>
            <a:r>
              <a:rPr lang="en-US" altLang="zh-CN">
                <a:ea typeface="黑体"/>
              </a:rPr>
              <a:t>Holistic</a:t>
            </a:r>
            <a:r>
              <a:rPr lang="zh-CN" altLang="en-US">
                <a:ea typeface="黑体"/>
              </a:rPr>
              <a:t> </a:t>
            </a:r>
            <a:r>
              <a:rPr lang="en-US" altLang="zh-CN">
                <a:ea typeface="黑体"/>
              </a:rPr>
              <a:t>Support for Non-Traditional Students (e.g. advising)</a:t>
            </a:r>
          </a:p>
          <a:p>
            <a:pPr marL="1085850" lvl="2">
              <a:spcAft>
                <a:spcPts val="600"/>
              </a:spcAft>
              <a:buFont typeface="Courier New"/>
              <a:buChar char="o"/>
            </a:pPr>
            <a:r>
              <a:rPr lang="en-US" altLang="zh-CN">
                <a:ea typeface="黑体"/>
              </a:rPr>
              <a:t>Possible disparities among Different Type of Students.</a:t>
            </a:r>
          </a:p>
          <a:p>
            <a:pPr marL="685800" lvl="1">
              <a:spcAft>
                <a:spcPts val="600"/>
              </a:spcAft>
              <a:buFont typeface="Courier New"/>
              <a:buChar char="o"/>
            </a:pPr>
            <a:r>
              <a:rPr lang="zh-CN" altLang="en-US" sz="1800" b="1">
                <a:ea typeface="黑体"/>
              </a:rPr>
              <a:t>Topic 2*** (-): </a:t>
            </a:r>
            <a:r>
              <a:rPr lang="en-US" altLang="zh-CN" sz="1800" b="1">
                <a:ea typeface="黑体"/>
              </a:rPr>
              <a:t>Real-World Readiness through Practical, Interactive</a:t>
            </a:r>
            <a:r>
              <a:rPr lang="zh-CN" altLang="en-US" sz="1800" b="1">
                <a:ea typeface="黑体"/>
              </a:rPr>
              <a:t> </a:t>
            </a:r>
            <a:r>
              <a:rPr lang="en-US" altLang="zh-CN" sz="1800" b="1">
                <a:ea typeface="黑体"/>
              </a:rPr>
              <a:t>Teaching</a:t>
            </a:r>
            <a:r>
              <a:rPr lang="zh-CN" altLang="en-US" sz="1800" b="1">
                <a:ea typeface="黑体"/>
              </a:rPr>
              <a:t> </a:t>
            </a:r>
            <a:r>
              <a:rPr lang="en-US" altLang="zh-CN" sz="1800" b="1">
                <a:ea typeface="黑体"/>
              </a:rPr>
              <a:t>and</a:t>
            </a:r>
            <a:r>
              <a:rPr lang="zh-CN" altLang="en-US" sz="1800" b="1">
                <a:ea typeface="黑体"/>
              </a:rPr>
              <a:t> </a:t>
            </a:r>
            <a:r>
              <a:rPr lang="en-US" altLang="zh-CN" sz="1800" b="1">
                <a:ea typeface="黑体"/>
              </a:rPr>
              <a:t>Learning</a:t>
            </a:r>
          </a:p>
          <a:p>
            <a:pPr marL="1085850" lvl="2">
              <a:spcAft>
                <a:spcPts val="600"/>
              </a:spcAft>
              <a:buFont typeface="Courier New"/>
              <a:buChar char="o"/>
            </a:pPr>
            <a:r>
              <a:rPr lang="en-US" altLang="zh-CN">
                <a:ea typeface="黑体"/>
              </a:rPr>
              <a:t>Aligning course content with real-world demands:</a:t>
            </a:r>
            <a:r>
              <a:rPr lang="zh-CN" altLang="en-US">
                <a:ea typeface="黑体"/>
              </a:rPr>
              <a:t> </a:t>
            </a:r>
            <a:r>
              <a:rPr lang="en-US" altLang="zh-CN">
                <a:ea typeface="黑体"/>
              </a:rPr>
              <a:t>practical skill development in courses, industry-relevant coursework,</a:t>
            </a:r>
          </a:p>
          <a:p>
            <a:pPr marL="1085850" lvl="2">
              <a:spcAft>
                <a:spcPts val="600"/>
              </a:spcAft>
              <a:buFont typeface="Courier New"/>
              <a:buChar char="o"/>
            </a:pPr>
            <a:r>
              <a:rPr lang="en-US" altLang="zh-CN">
                <a:ea typeface="黑体"/>
              </a:rPr>
              <a:t>Expecting more interactive and dynamic learning environments.</a:t>
            </a:r>
          </a:p>
        </p:txBody>
      </p:sp>
    </p:spTree>
    <p:extLst>
      <p:ext uri="{BB962C8B-B14F-4D97-AF65-F5344CB8AC3E}">
        <p14:creationId xmlns:p14="http://schemas.microsoft.com/office/powerpoint/2010/main" val="2705503048"/>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DCD3E4C-6F7C-7804-26A1-E3D4453DA6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5800" y="-2425"/>
            <a:ext cx="7772400" cy="4706389"/>
          </a:xfrm>
          <a:prstGeom prst="rect">
            <a:avLst/>
          </a:prstGeom>
        </p:spPr>
      </p:pic>
    </p:spTree>
    <p:extLst>
      <p:ext uri="{BB962C8B-B14F-4D97-AF65-F5344CB8AC3E}">
        <p14:creationId xmlns:p14="http://schemas.microsoft.com/office/powerpoint/2010/main" val="495065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ABA23-B6A7-66F0-8E0A-71135488D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9FFE0-1357-8D65-635A-246E0C983253}"/>
              </a:ext>
            </a:extLst>
          </p:cNvPr>
          <p:cNvSpPr>
            <a:spLocks noGrp="1"/>
          </p:cNvSpPr>
          <p:nvPr>
            <p:ph type="ctrTitle"/>
          </p:nvPr>
        </p:nvSpPr>
        <p:spPr>
          <a:xfrm>
            <a:off x="439590" y="540998"/>
            <a:ext cx="8004391" cy="699065"/>
          </a:xfrm>
        </p:spPr>
        <p:txBody>
          <a:bodyPr/>
          <a:lstStyle/>
          <a:p>
            <a:r>
              <a:rPr lang="en-US" sz="1800"/>
              <a:t> Case 1:</a:t>
            </a:r>
            <a:r>
              <a:rPr lang="zh-CN" altLang="en-US" sz="1800">
                <a:ea typeface="黑体"/>
              </a:rPr>
              <a:t> </a:t>
            </a:r>
            <a:r>
              <a:rPr lang="en-US" altLang="zh-CN" sz="1800">
                <a:ea typeface="黑体"/>
              </a:rPr>
              <a:t>Senior</a:t>
            </a:r>
            <a:r>
              <a:rPr lang="zh-CN" altLang="en-US" sz="1800">
                <a:ea typeface="黑体"/>
              </a:rPr>
              <a:t> </a:t>
            </a:r>
            <a:r>
              <a:rPr lang="en-US" altLang="zh-CN" sz="1800">
                <a:ea typeface="黑体"/>
              </a:rPr>
              <a:t>Transition</a:t>
            </a:r>
            <a:r>
              <a:rPr lang="zh-CN" altLang="en-US" sz="1800">
                <a:ea typeface="黑体"/>
              </a:rPr>
              <a:t> </a:t>
            </a:r>
            <a:r>
              <a:rPr lang="en-US" altLang="zh-CN" sz="1800">
                <a:ea typeface="黑体"/>
              </a:rPr>
              <a:t>-</a:t>
            </a:r>
            <a:r>
              <a:rPr lang="zh-CN" altLang="en-US" sz="1800">
                <a:ea typeface="黑体"/>
              </a:rPr>
              <a:t> </a:t>
            </a:r>
            <a:r>
              <a:rPr lang="en-US" altLang="zh-CN" sz="1800">
                <a:ea typeface="黑体"/>
              </a:rPr>
              <a:t>Post-Graduation</a:t>
            </a:r>
            <a:r>
              <a:rPr lang="zh-CN" altLang="en-US" sz="1800">
                <a:ea typeface="黑体"/>
              </a:rPr>
              <a:t> </a:t>
            </a:r>
            <a:r>
              <a:rPr lang="en-US" altLang="zh-CN" sz="1800">
                <a:ea typeface="黑体"/>
              </a:rPr>
              <a:t>Plan</a:t>
            </a:r>
            <a:endParaRPr lang="en-US">
              <a:ea typeface="黑体"/>
            </a:endParaRPr>
          </a:p>
        </p:txBody>
      </p:sp>
      <p:sp>
        <p:nvSpPr>
          <p:cNvPr id="4" name="Content Placeholder 3">
            <a:extLst>
              <a:ext uri="{FF2B5EF4-FFF2-40B4-BE49-F238E27FC236}">
                <a16:creationId xmlns:a16="http://schemas.microsoft.com/office/drawing/2014/main" id="{48B81974-CDC2-04AD-2B06-CD75FB5FCE60}"/>
              </a:ext>
            </a:extLst>
          </p:cNvPr>
          <p:cNvSpPr>
            <a:spLocks noGrp="1"/>
          </p:cNvSpPr>
          <p:nvPr>
            <p:ph idx="1"/>
          </p:nvPr>
        </p:nvSpPr>
        <p:spPr>
          <a:xfrm>
            <a:off x="503785" y="1285180"/>
            <a:ext cx="8015594" cy="3372946"/>
          </a:xfrm>
        </p:spPr>
        <p:txBody>
          <a:bodyPr vert="horz" lIns="91440" tIns="45720" rIns="91440" bIns="45720" rtlCol="0" anchor="t">
            <a:normAutofit/>
          </a:bodyPr>
          <a:lstStyle/>
          <a:p>
            <a:pPr marL="285750" indent="-285750">
              <a:spcAft>
                <a:spcPts val="600"/>
              </a:spcAft>
              <a:buFont typeface="Arial"/>
              <a:buChar char="•"/>
            </a:pPr>
            <a:endParaRPr lang="zh-CN" altLang="en-US" sz="1400" b="1">
              <a:ea typeface="黑体"/>
            </a:endParaRPr>
          </a:p>
          <a:p>
            <a:pPr marL="285750" indent="-285750">
              <a:spcAft>
                <a:spcPts val="600"/>
              </a:spcAft>
              <a:buClr>
                <a:srgbClr val="808080"/>
              </a:buClr>
              <a:buFont typeface="Arial"/>
              <a:buChar char="•"/>
            </a:pPr>
            <a:r>
              <a:rPr lang="zh-CN" altLang="en-US" sz="1400" b="1">
                <a:ea typeface="黑体"/>
              </a:rPr>
              <a:t>Major Terms for </a:t>
            </a:r>
            <a:r>
              <a:rPr lang="zh-CN" altLang="en-US" sz="1400" b="1" i="1">
                <a:ea typeface="黑体"/>
              </a:rPr>
              <a:t>WoC STEM </a:t>
            </a:r>
            <a:r>
              <a:rPr lang="zh-CN" altLang="en-US" sz="1400" b="1">
                <a:ea typeface="黑体"/>
              </a:rPr>
              <a:t>vs. </a:t>
            </a:r>
            <a:r>
              <a:rPr lang="zh-CN" altLang="en-US" sz="1400" b="1" i="1">
                <a:ea typeface="黑体"/>
              </a:rPr>
              <a:t>Other </a:t>
            </a:r>
            <a:r>
              <a:rPr lang="zh-CN" altLang="en-US" sz="1400" b="1">
                <a:ea typeface="黑体"/>
              </a:rPr>
              <a:t>Students</a:t>
            </a:r>
          </a:p>
          <a:p>
            <a:pPr marL="0" indent="0">
              <a:spcAft>
                <a:spcPts val="600"/>
              </a:spcAft>
              <a:buClr>
                <a:srgbClr val="808080"/>
              </a:buClr>
              <a:buNone/>
            </a:pPr>
            <a:endParaRPr lang="zh-CN" altLang="en-US" b="1">
              <a:ea typeface="黑体"/>
            </a:endParaRPr>
          </a:p>
        </p:txBody>
      </p:sp>
      <p:graphicFrame>
        <p:nvGraphicFramePr>
          <p:cNvPr id="3" name="Table 2">
            <a:extLst>
              <a:ext uri="{FF2B5EF4-FFF2-40B4-BE49-F238E27FC236}">
                <a16:creationId xmlns:a16="http://schemas.microsoft.com/office/drawing/2014/main" id="{96024347-381C-1B4E-0228-F7564C552D7C}"/>
              </a:ext>
            </a:extLst>
          </p:cNvPr>
          <p:cNvGraphicFramePr>
            <a:graphicFrameLocks noGrp="1"/>
          </p:cNvGraphicFramePr>
          <p:nvPr>
            <p:extLst>
              <p:ext uri="{D42A27DB-BD31-4B8C-83A1-F6EECF244321}">
                <p14:modId xmlns:p14="http://schemas.microsoft.com/office/powerpoint/2010/main" val="955476117"/>
              </p:ext>
            </p:extLst>
          </p:nvPr>
        </p:nvGraphicFramePr>
        <p:xfrm>
          <a:off x="541849" y="2079314"/>
          <a:ext cx="8098364" cy="2451605"/>
        </p:xfrm>
        <a:graphic>
          <a:graphicData uri="http://schemas.openxmlformats.org/drawingml/2006/table">
            <a:tbl>
              <a:tblPr firstRow="1" bandRow="1">
                <a:tableStyleId>{5DA37D80-6434-44D0-A028-1B22A696006F}</a:tableStyleId>
              </a:tblPr>
              <a:tblGrid>
                <a:gridCol w="2024591">
                  <a:extLst>
                    <a:ext uri="{9D8B030D-6E8A-4147-A177-3AD203B41FA5}">
                      <a16:colId xmlns:a16="http://schemas.microsoft.com/office/drawing/2014/main" val="2256919810"/>
                    </a:ext>
                  </a:extLst>
                </a:gridCol>
                <a:gridCol w="2024591">
                  <a:extLst>
                    <a:ext uri="{9D8B030D-6E8A-4147-A177-3AD203B41FA5}">
                      <a16:colId xmlns:a16="http://schemas.microsoft.com/office/drawing/2014/main" val="171694765"/>
                    </a:ext>
                  </a:extLst>
                </a:gridCol>
                <a:gridCol w="2024591">
                  <a:extLst>
                    <a:ext uri="{9D8B030D-6E8A-4147-A177-3AD203B41FA5}">
                      <a16:colId xmlns:a16="http://schemas.microsoft.com/office/drawing/2014/main" val="3232269909"/>
                    </a:ext>
                  </a:extLst>
                </a:gridCol>
                <a:gridCol w="2024591">
                  <a:extLst>
                    <a:ext uri="{9D8B030D-6E8A-4147-A177-3AD203B41FA5}">
                      <a16:colId xmlns:a16="http://schemas.microsoft.com/office/drawing/2014/main" val="1923669361"/>
                    </a:ext>
                  </a:extLst>
                </a:gridCol>
              </a:tblGrid>
              <a:tr h="578687">
                <a:tc>
                  <a:txBody>
                    <a:bodyPr/>
                    <a:lstStyle/>
                    <a:p>
                      <a:pPr algn="ctr"/>
                      <a:endParaRPr lang="en-US" sz="1400"/>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Topic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Topic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Topic 2***</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1017006"/>
                  </a:ext>
                </a:extLst>
              </a:tr>
              <a:tr h="699871">
                <a:tc>
                  <a:txBody>
                    <a:bodyPr/>
                    <a:lstStyle/>
                    <a:p>
                      <a:pPr algn="ctr"/>
                      <a:r>
                        <a:rPr lang="en-US" sz="1400" b="1" err="1"/>
                        <a:t>WoC</a:t>
                      </a:r>
                      <a:r>
                        <a:rPr lang="en-US" sz="1400" b="1"/>
                        <a:t> STEM</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i="1" err="1"/>
                        <a:t>Appli</a:t>
                      </a:r>
                      <a:r>
                        <a:rPr lang="en-US" sz="1050" i="1"/>
                        <a:t>, find, </a:t>
                      </a:r>
                      <a:r>
                        <a:rPr lang="en-US" sz="1050" i="1" err="1"/>
                        <a:t>requir</a:t>
                      </a:r>
                      <a:r>
                        <a:rPr lang="en-US" sz="1050" i="1"/>
                        <a:t>, student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i="1"/>
                        <a:t>Depart, </a:t>
                      </a:r>
                      <a:r>
                        <a:rPr lang="en-US" sz="1050" i="1" err="1"/>
                        <a:t>financi</a:t>
                      </a:r>
                      <a:r>
                        <a:rPr lang="en-US" sz="1050" i="1"/>
                        <a:t>, advisor, take, </a:t>
                      </a:r>
                      <a:r>
                        <a:rPr lang="en-US" sz="1050" i="1" err="1"/>
                        <a:t>materi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i="1"/>
                        <a:t>Depart, park, support, </a:t>
                      </a:r>
                      <a:r>
                        <a:rPr lang="en-US" sz="1050" i="1" err="1"/>
                        <a:t>struggl</a:t>
                      </a:r>
                      <a:r>
                        <a:rPr lang="en-US" sz="1050" i="1"/>
                        <a:t>, </a:t>
                      </a:r>
                      <a:r>
                        <a:rPr lang="en-US" sz="1050" i="1" err="1"/>
                        <a:t>chang</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435486"/>
                  </a:ext>
                </a:extLst>
              </a:tr>
              <a:tr h="578687">
                <a:tc>
                  <a:txBody>
                    <a:bodyPr/>
                    <a:lstStyle/>
                    <a:p>
                      <a:pPr algn="ctr"/>
                      <a:r>
                        <a:rPr lang="en-US" sz="1400" b="1"/>
                        <a:t>Other Students</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i="1"/>
                        <a:t>Work, </a:t>
                      </a:r>
                      <a:r>
                        <a:rPr lang="en-US" sz="1050" i="1" err="1"/>
                        <a:t>colleg</a:t>
                      </a:r>
                      <a:r>
                        <a:rPr lang="en-US" sz="1050" i="1"/>
                        <a:t>, world, skill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i="1"/>
                        <a:t>Student, professor, class, teach, program,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i="1"/>
                        <a:t>Educ, instructor, staff, </a:t>
                      </a:r>
                      <a:r>
                        <a:rPr lang="en-US" sz="1050" i="1" err="1"/>
                        <a:t>communic</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136011"/>
                  </a:ext>
                </a:extLst>
              </a:tr>
              <a:tr h="578686">
                <a:tc>
                  <a:txBody>
                    <a:bodyPr/>
                    <a:lstStyle/>
                    <a:p>
                      <a:pPr lvl="0" algn="ctr">
                        <a:buNone/>
                      </a:pPr>
                      <a:r>
                        <a:rPr lang="en-US" sz="1400" b="1"/>
                        <a:t>Both</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en-US" sz="1050" i="1"/>
                        <a:t>Feel, school, internship, </a:t>
                      </a:r>
                      <a:r>
                        <a:rPr lang="en-US" sz="1050" i="1" err="1"/>
                        <a:t>provi</a:t>
                      </a:r>
                      <a:r>
                        <a:rPr lang="en-US" sz="1050" i="1"/>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en-US" sz="1050" i="1"/>
                        <a:t>Make, care, teacher, </a:t>
                      </a:r>
                      <a:r>
                        <a:rPr lang="en-US" sz="1050" i="1" err="1"/>
                        <a:t>univer</a:t>
                      </a:r>
                      <a:r>
                        <a:rPr lang="en-US" sz="1050" i="1"/>
                        <a:t>, school,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lnSpc>
                          <a:spcPct val="100000"/>
                        </a:lnSpc>
                        <a:spcBef>
                          <a:spcPts val="0"/>
                        </a:spcBef>
                        <a:spcAft>
                          <a:spcPts val="0"/>
                        </a:spcAft>
                        <a:buNone/>
                      </a:pPr>
                      <a:r>
                        <a:rPr lang="en-US" sz="1100" b="0" i="1" u="none" strike="noStrike" noProof="0">
                          <a:solidFill>
                            <a:srgbClr val="000000"/>
                          </a:solidFill>
                          <a:latin typeface="Arial"/>
                        </a:rPr>
                        <a:t>Student, </a:t>
                      </a:r>
                      <a:r>
                        <a:rPr lang="en-US" sz="1100" b="0" i="1" u="none" strike="noStrike" noProof="0" err="1">
                          <a:solidFill>
                            <a:srgbClr val="000000"/>
                          </a:solidFill>
                          <a:latin typeface="Arial"/>
                        </a:rPr>
                        <a:t>onlin</a:t>
                      </a:r>
                      <a:r>
                        <a:rPr lang="en-US" sz="1100" b="0" i="1" u="none" strike="noStrike" noProof="0">
                          <a:solidFill>
                            <a:srgbClr val="000000"/>
                          </a:solidFill>
                          <a:latin typeface="Arial"/>
                        </a:rPr>
                        <a:t>, campus, </a:t>
                      </a:r>
                      <a:r>
                        <a:rPr lang="en-US" sz="1100" b="0" i="1" u="none" strike="noStrike" noProof="0" err="1">
                          <a:solidFill>
                            <a:srgbClr val="000000"/>
                          </a:solidFill>
                          <a:latin typeface="Arial"/>
                        </a:rPr>
                        <a:t>cours</a:t>
                      </a:r>
                      <a:r>
                        <a:rPr lang="en-US" sz="1100" b="0" i="1" u="none" strike="noStrike" noProof="0">
                          <a:solidFill>
                            <a:srgbClr val="000000"/>
                          </a:solidFill>
                          <a:latin typeface="Arial"/>
                        </a:rPr>
                        <a:t>, </a:t>
                      </a:r>
                      <a:r>
                        <a:rPr lang="en-US" sz="1100" b="0" i="1" u="none" strike="noStrike" noProof="0" err="1">
                          <a:solidFill>
                            <a:srgbClr val="000000"/>
                          </a:solidFill>
                          <a:latin typeface="Arial"/>
                        </a:rPr>
                        <a:t>understan</a:t>
                      </a:r>
                      <a:r>
                        <a:rPr lang="en-US" sz="1100" b="0" i="1" u="none" strike="noStrike" noProof="0">
                          <a:solidFill>
                            <a:srgbClr val="000000"/>
                          </a:solidFill>
                          <a:latin typeface="Arial"/>
                        </a:rPr>
                        <a:t>, feel</a:t>
                      </a:r>
                      <a:endParaRPr lang="en-US" sz="1050" i="1"/>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99117785"/>
                  </a:ext>
                </a:extLst>
              </a:tr>
            </a:tbl>
          </a:graphicData>
        </a:graphic>
      </p:graphicFrame>
    </p:spTree>
    <p:extLst>
      <p:ext uri="{BB962C8B-B14F-4D97-AF65-F5344CB8AC3E}">
        <p14:creationId xmlns:p14="http://schemas.microsoft.com/office/powerpoint/2010/main" val="2898291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92E35-101C-55CA-DED1-8E2C5EDD4B34}"/>
              </a:ext>
            </a:extLst>
          </p:cNvPr>
          <p:cNvSpPr>
            <a:spLocks noGrp="1"/>
          </p:cNvSpPr>
          <p:nvPr>
            <p:ph type="title"/>
          </p:nvPr>
        </p:nvSpPr>
        <p:spPr>
          <a:xfrm>
            <a:off x="525303" y="629639"/>
            <a:ext cx="6578042" cy="744891"/>
          </a:xfrm>
        </p:spPr>
        <p:txBody>
          <a:bodyPr/>
          <a:lstStyle/>
          <a:p>
            <a:r>
              <a:rPr lang="en-US" sz="2000"/>
              <a:t>The Needs of ML Techniques in Text Data Analysis</a:t>
            </a:r>
            <a:endParaRPr lang="en-US" sz="2000" b="0">
              <a:solidFill>
                <a:srgbClr val="000000"/>
              </a:solidFill>
            </a:endParaRPr>
          </a:p>
          <a:p>
            <a:endParaRPr lang="en-US"/>
          </a:p>
        </p:txBody>
      </p:sp>
      <p:sp>
        <p:nvSpPr>
          <p:cNvPr id="3" name="Content Placeholder 2">
            <a:extLst>
              <a:ext uri="{FF2B5EF4-FFF2-40B4-BE49-F238E27FC236}">
                <a16:creationId xmlns:a16="http://schemas.microsoft.com/office/drawing/2014/main" id="{5510E71A-2A57-F1BF-D326-BE452AF98B01}"/>
              </a:ext>
            </a:extLst>
          </p:cNvPr>
          <p:cNvSpPr>
            <a:spLocks noGrp="1"/>
          </p:cNvSpPr>
          <p:nvPr>
            <p:ph idx="1"/>
          </p:nvPr>
        </p:nvSpPr>
        <p:spPr>
          <a:xfrm>
            <a:off x="394478" y="1560550"/>
            <a:ext cx="4071706" cy="2785477"/>
          </a:xfrm>
        </p:spPr>
        <p:txBody>
          <a:bodyPr vert="horz" lIns="91440" tIns="45720" rIns="91440" bIns="45720" rtlCol="0" anchor="t">
            <a:normAutofit/>
          </a:bodyPr>
          <a:lstStyle/>
          <a:p>
            <a:pPr marL="0" indent="0">
              <a:buNone/>
            </a:pPr>
            <a:r>
              <a:rPr lang="en-US" sz="1600" b="1">
                <a:solidFill>
                  <a:schemeClr val="accent2">
                    <a:lumMod val="75000"/>
                  </a:schemeClr>
                </a:solidFill>
              </a:rPr>
              <a:t>Text data analysis </a:t>
            </a:r>
            <a:r>
              <a:rPr lang="en-US" altLang="zh-CN" sz="1200">
                <a:solidFill>
                  <a:schemeClr val="tx1"/>
                </a:solidFill>
                <a:ea typeface="黑体"/>
              </a:rPr>
              <a:t>(</a:t>
            </a:r>
            <a:r>
              <a:rPr lang="en-US" altLang="zh-CN" sz="1200" i="1">
                <a:solidFill>
                  <a:schemeClr val="tx1"/>
                </a:solidFill>
                <a:ea typeface="黑体"/>
              </a:rPr>
              <a:t>Nawaz et al., 2022</a:t>
            </a:r>
            <a:r>
              <a:rPr lang="en-US" altLang="zh-CN" sz="1200">
                <a:solidFill>
                  <a:schemeClr val="tx1"/>
                </a:solidFill>
                <a:ea typeface="黑体"/>
              </a:rPr>
              <a:t>)</a:t>
            </a:r>
            <a:endParaRPr lang="en-US" sz="1200">
              <a:solidFill>
                <a:schemeClr val="tx1"/>
              </a:solidFill>
              <a:ea typeface="黑体"/>
            </a:endParaRPr>
          </a:p>
          <a:p>
            <a:pPr>
              <a:buClr>
                <a:srgbClr val="808080"/>
              </a:buClr>
            </a:pPr>
            <a:r>
              <a:rPr lang="en-US" sz="1400" b="1"/>
              <a:t>Rich Detail</a:t>
            </a:r>
            <a:r>
              <a:rPr lang="en-US" sz="1400"/>
              <a:t>:  Extensive information, including nuances, context, and specifics that may not be captured in numerical or structured data formats.</a:t>
            </a:r>
          </a:p>
          <a:p>
            <a:pPr>
              <a:buClr>
                <a:srgbClr val="808080"/>
              </a:buClr>
            </a:pPr>
            <a:r>
              <a:rPr lang="en-US" sz="1400" b="1"/>
              <a:t>Actionable Insights</a:t>
            </a:r>
            <a:r>
              <a:rPr lang="en-US" sz="1400"/>
              <a:t>: To make informed decisions, develop strategies, and improve processes based on the findings extracted from textual sources.</a:t>
            </a:r>
          </a:p>
          <a:p>
            <a:pPr>
              <a:buClr>
                <a:srgbClr val="808080"/>
              </a:buClr>
            </a:pPr>
            <a:endParaRPr lang="en-US"/>
          </a:p>
          <a:p>
            <a:pPr>
              <a:buClr>
                <a:srgbClr val="808080"/>
              </a:buClr>
            </a:pPr>
            <a:endParaRPr lang="en-US"/>
          </a:p>
        </p:txBody>
      </p:sp>
      <p:sp>
        <p:nvSpPr>
          <p:cNvPr id="5" name="Content Placeholder 2">
            <a:extLst>
              <a:ext uri="{FF2B5EF4-FFF2-40B4-BE49-F238E27FC236}">
                <a16:creationId xmlns:a16="http://schemas.microsoft.com/office/drawing/2014/main" id="{B553BFE9-3A2F-96BE-2163-ECEAC6C5FEB2}"/>
              </a:ext>
            </a:extLst>
          </p:cNvPr>
          <p:cNvSpPr txBox="1">
            <a:spLocks/>
          </p:cNvSpPr>
          <p:nvPr/>
        </p:nvSpPr>
        <p:spPr>
          <a:xfrm>
            <a:off x="4712812" y="1532476"/>
            <a:ext cx="4071706" cy="2785477"/>
          </a:xfrm>
          <a:prstGeom prst="rect">
            <a:avLst/>
          </a:prstGeom>
        </p:spPr>
        <p:txBody>
          <a:bodyPr vert="horz" lIns="91440" tIns="45720" rIns="91440" bIns="45720" rtlCol="0" anchor="t">
            <a:normAutofit/>
          </a:bodyPr>
          <a:lst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Arial"/>
              <a:buChar char="•"/>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b="1">
                <a:solidFill>
                  <a:schemeClr val="accent2">
                    <a:lumMod val="75000"/>
                  </a:schemeClr>
                </a:solidFill>
              </a:rPr>
              <a:t>Overall Challenges of analyzing text data</a:t>
            </a:r>
            <a:r>
              <a:rPr lang="en-US" sz="1200">
                <a:solidFill>
                  <a:schemeClr val="tx1"/>
                </a:solidFill>
              </a:rPr>
              <a:t> </a:t>
            </a:r>
            <a:r>
              <a:rPr lang="en-US" altLang="zh-CN" sz="1200">
                <a:solidFill>
                  <a:schemeClr val="tx1"/>
                </a:solidFill>
                <a:ea typeface="黑体"/>
              </a:rPr>
              <a:t>(</a:t>
            </a:r>
            <a:r>
              <a:rPr lang="en-US" altLang="zh-CN" sz="1200" i="1">
                <a:solidFill>
                  <a:schemeClr val="tx1"/>
                </a:solidFill>
                <a:ea typeface="黑体"/>
              </a:rPr>
              <a:t>Ittoo et al., 2016, Nawaz et al., 2022</a:t>
            </a:r>
            <a:r>
              <a:rPr lang="en-US" altLang="zh-CN" sz="1200">
                <a:solidFill>
                  <a:schemeClr val="tx1"/>
                </a:solidFill>
                <a:ea typeface="黑体"/>
              </a:rPr>
              <a:t>)</a:t>
            </a:r>
            <a:endParaRPr lang="en-US" sz="1200">
              <a:solidFill>
                <a:schemeClr val="tx1"/>
              </a:solidFill>
              <a:ea typeface="黑体"/>
            </a:endParaRPr>
          </a:p>
          <a:p>
            <a:pPr marL="285750" indent="-285750">
              <a:spcAft>
                <a:spcPts val="0"/>
              </a:spcAft>
              <a:buClr>
                <a:srgbClr val="808080"/>
              </a:buClr>
              <a:buFont typeface="Arial,Sans-Serif"/>
              <a:buChar char="•"/>
            </a:pPr>
            <a:r>
              <a:rPr lang="en-US" sz="1400"/>
              <a:t>Scale and Scope Limitations </a:t>
            </a:r>
            <a:endParaRPr lang="en-US" sz="1400">
              <a:solidFill>
                <a:srgbClr val="000000"/>
              </a:solidFill>
            </a:endParaRPr>
          </a:p>
          <a:p>
            <a:pPr marL="285750" indent="-285750">
              <a:spcAft>
                <a:spcPts val="0"/>
              </a:spcAft>
              <a:buClr>
                <a:srgbClr val="808080"/>
              </a:buClr>
              <a:buFont typeface="Arial,Sans-Serif"/>
              <a:buChar char="•"/>
            </a:pPr>
            <a:r>
              <a:rPr lang="en-US" sz="1400"/>
              <a:t>Bias and Inconsistency</a:t>
            </a:r>
            <a:endParaRPr lang="en-US" sz="1400">
              <a:solidFill>
                <a:srgbClr val="000000"/>
              </a:solidFill>
            </a:endParaRPr>
          </a:p>
          <a:p>
            <a:pPr marL="285750" indent="-285750">
              <a:spcAft>
                <a:spcPts val="0"/>
              </a:spcAft>
              <a:buClr>
                <a:srgbClr val="808080"/>
              </a:buClr>
              <a:buFont typeface="Arial,Sans-Serif"/>
            </a:pPr>
            <a:r>
              <a:rPr lang="en-US" sz="1400"/>
              <a:t>Thematic analysis of large text data</a:t>
            </a:r>
            <a:r>
              <a:rPr lang="zh-CN" altLang="en-US" sz="1400">
                <a:ea typeface="黑体"/>
              </a:rPr>
              <a:t> </a:t>
            </a:r>
            <a:r>
              <a:rPr lang="en-US" altLang="zh-CN" sz="1100">
                <a:solidFill>
                  <a:schemeClr val="tx1"/>
                </a:solidFill>
                <a:ea typeface="黑体"/>
              </a:rPr>
              <a:t>(</a:t>
            </a:r>
            <a:r>
              <a:rPr lang="en-US" sz="1100" i="1">
                <a:solidFill>
                  <a:schemeClr val="tx1"/>
                </a:solidFill>
              </a:rPr>
              <a:t>Braun &amp; Clarke, 2023</a:t>
            </a:r>
            <a:r>
              <a:rPr lang="en-US" altLang="zh-CN" sz="1100">
                <a:solidFill>
                  <a:schemeClr val="tx1"/>
                </a:solidFill>
                <a:ea typeface="黑体"/>
              </a:rPr>
              <a:t>)</a:t>
            </a:r>
            <a:endParaRPr lang="en-US" sz="1400">
              <a:solidFill>
                <a:schemeClr val="tx1"/>
              </a:solidFill>
              <a:ea typeface="黑体"/>
            </a:endParaRPr>
          </a:p>
          <a:p>
            <a:pPr marL="685800" lvl="1">
              <a:spcAft>
                <a:spcPts val="0"/>
              </a:spcAft>
              <a:buFont typeface="Courier New"/>
              <a:buChar char="o"/>
            </a:pPr>
            <a:r>
              <a:rPr lang="en-US" sz="1400"/>
              <a:t>Handling extensive textual data</a:t>
            </a:r>
            <a:endParaRPr lang="en-US" sz="1400">
              <a:solidFill>
                <a:srgbClr val="000000"/>
              </a:solidFill>
            </a:endParaRPr>
          </a:p>
          <a:p>
            <a:pPr marL="685800" lvl="1">
              <a:spcAft>
                <a:spcPts val="0"/>
              </a:spcAft>
              <a:buFont typeface="Courier New"/>
              <a:buChar char="o"/>
            </a:pPr>
            <a:r>
              <a:rPr lang="en-US" sz="1400"/>
              <a:t>Dealing with thematic diversity </a:t>
            </a:r>
            <a:endParaRPr lang="en-US" sz="1400">
              <a:solidFill>
                <a:srgbClr val="000000"/>
              </a:solidFill>
            </a:endParaRPr>
          </a:p>
          <a:p>
            <a:pPr marL="685800" lvl="1">
              <a:spcAft>
                <a:spcPts val="0"/>
              </a:spcAft>
              <a:buFont typeface="Courier New"/>
              <a:buChar char="o"/>
            </a:pPr>
            <a:r>
              <a:rPr lang="en-US" sz="1400"/>
              <a:t>Distinguishing between topic summaries and thematic codes</a:t>
            </a:r>
            <a:endParaRPr lang="en-US" sz="1400">
              <a:solidFill>
                <a:srgbClr val="000000"/>
              </a:solidFill>
            </a:endParaRPr>
          </a:p>
          <a:p>
            <a:pPr marL="685800" lvl="1" indent="-285750">
              <a:spcAft>
                <a:spcPts val="0"/>
              </a:spcAft>
              <a:buFont typeface="Courier New"/>
              <a:buChar char="o"/>
            </a:pPr>
            <a:endParaRPr lang="en-US" sz="1400"/>
          </a:p>
          <a:p>
            <a:pPr>
              <a:buClr>
                <a:srgbClr val="808080"/>
              </a:buClr>
            </a:pPr>
            <a:endParaRPr lang="en-US" sz="1400"/>
          </a:p>
          <a:p>
            <a:pPr>
              <a:buClr>
                <a:srgbClr val="808080"/>
              </a:buClr>
            </a:pPr>
            <a:endParaRPr lang="en-US"/>
          </a:p>
          <a:p>
            <a:pPr>
              <a:buClr>
                <a:srgbClr val="808080"/>
              </a:buClr>
            </a:pPr>
            <a:endParaRPr lang="en-US"/>
          </a:p>
        </p:txBody>
      </p:sp>
    </p:spTree>
    <p:extLst>
      <p:ext uri="{BB962C8B-B14F-4D97-AF65-F5344CB8AC3E}">
        <p14:creationId xmlns:p14="http://schemas.microsoft.com/office/powerpoint/2010/main" val="1113728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ABA23-B6A7-66F0-8E0A-71135488D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9FFE0-1357-8D65-635A-246E0C983253}"/>
              </a:ext>
            </a:extLst>
          </p:cNvPr>
          <p:cNvSpPr>
            <a:spLocks noGrp="1"/>
          </p:cNvSpPr>
          <p:nvPr>
            <p:ph type="ctrTitle"/>
          </p:nvPr>
        </p:nvSpPr>
        <p:spPr>
          <a:xfrm>
            <a:off x="529827" y="759070"/>
            <a:ext cx="8004391" cy="699065"/>
          </a:xfrm>
        </p:spPr>
        <p:txBody>
          <a:bodyPr vert="horz" lIns="91440" tIns="45720" rIns="91440" bIns="45720" rtlCol="0" anchor="ctr">
            <a:noAutofit/>
          </a:bodyPr>
          <a:lstStyle/>
          <a:p>
            <a:r>
              <a:rPr lang="en-US" sz="2000"/>
              <a:t>Case 2:</a:t>
            </a:r>
            <a:r>
              <a:rPr lang="zh-CN" sz="2000">
                <a:ea typeface="黑体"/>
              </a:rPr>
              <a:t> </a:t>
            </a:r>
            <a:r>
              <a:rPr lang="en-US" altLang="zh-CN" sz="2000">
                <a:ea typeface="黑体"/>
              </a:rPr>
              <a:t>Coping with COVID</a:t>
            </a:r>
            <a:r>
              <a:rPr lang="zh-CN" sz="2000">
                <a:ea typeface="黑体"/>
              </a:rPr>
              <a:t> </a:t>
            </a:r>
            <a:r>
              <a:rPr lang="en-US" altLang="zh-CN" sz="2000">
                <a:ea typeface="黑体"/>
              </a:rPr>
              <a:t>–</a:t>
            </a:r>
            <a:r>
              <a:rPr lang="zh-CN" sz="2000">
                <a:ea typeface="黑体"/>
              </a:rPr>
              <a:t> </a:t>
            </a:r>
            <a:r>
              <a:rPr lang="en-US" altLang="zh-CN" sz="2000">
                <a:ea typeface="黑体"/>
              </a:rPr>
              <a:t>Institutional Response Feedback</a:t>
            </a:r>
            <a:r>
              <a:rPr lang="zh-CN" sz="1800">
                <a:ea typeface="黑体"/>
              </a:rPr>
              <a:t> </a:t>
            </a:r>
          </a:p>
        </p:txBody>
      </p:sp>
      <p:sp>
        <p:nvSpPr>
          <p:cNvPr id="10" name="Text Placeholder 2">
            <a:extLst>
              <a:ext uri="{FF2B5EF4-FFF2-40B4-BE49-F238E27FC236}">
                <a16:creationId xmlns:a16="http://schemas.microsoft.com/office/drawing/2014/main" id="{6F179F47-AB09-77C7-F72C-EB20DCEB10B7}"/>
              </a:ext>
            </a:extLst>
          </p:cNvPr>
          <p:cNvSpPr>
            <a:spLocks noGrp="1"/>
          </p:cNvSpPr>
          <p:nvPr>
            <p:ph type="body" sz="quarter" idx="10"/>
          </p:nvPr>
        </p:nvSpPr>
        <p:spPr>
          <a:xfrm>
            <a:off x="4833956" y="284947"/>
            <a:ext cx="3700462" cy="252412"/>
          </a:xfrm>
        </p:spPr>
        <p:txBody>
          <a:bodyPr vert="horz" lIns="91440" tIns="45720" rIns="91440" bIns="45720" rtlCol="0" anchor="t">
            <a:noAutofit/>
          </a:bodyPr>
          <a:lstStyle/>
          <a:p>
            <a:r>
              <a:rPr lang="en-US"/>
              <a:t>CONCLUSIONS</a:t>
            </a:r>
          </a:p>
        </p:txBody>
      </p:sp>
      <p:sp>
        <p:nvSpPr>
          <p:cNvPr id="13" name="Content Placeholder 3">
            <a:extLst>
              <a:ext uri="{FF2B5EF4-FFF2-40B4-BE49-F238E27FC236}">
                <a16:creationId xmlns:a16="http://schemas.microsoft.com/office/drawing/2014/main" id="{48B81974-CDC2-04AD-2B06-CD75FB5FCE60}"/>
              </a:ext>
            </a:extLst>
          </p:cNvPr>
          <p:cNvSpPr>
            <a:spLocks noGrp="1"/>
          </p:cNvSpPr>
          <p:nvPr>
            <p:ph idx="1"/>
          </p:nvPr>
        </p:nvSpPr>
        <p:spPr>
          <a:xfrm>
            <a:off x="526246" y="1317677"/>
            <a:ext cx="8164036" cy="3419243"/>
          </a:xfrm>
        </p:spPr>
        <p:txBody>
          <a:bodyPr vert="horz" lIns="91440" tIns="45720" rIns="91440" bIns="45720" rtlCol="0" anchor="t">
            <a:normAutofit fontScale="70000" lnSpcReduction="20000"/>
          </a:bodyPr>
          <a:lstStyle/>
          <a:p>
            <a:pPr marL="0" indent="0">
              <a:spcAft>
                <a:spcPts val="600"/>
              </a:spcAft>
              <a:buNone/>
            </a:pPr>
            <a:r>
              <a:rPr lang="zh-CN" altLang="en-US" b="1">
                <a:ea typeface="黑体"/>
              </a:rPr>
              <a:t>3 significant topics identified from </a:t>
            </a:r>
            <a:r>
              <a:rPr lang="en-US" altLang="zh-CN" b="1">
                <a:ea typeface="黑体"/>
              </a:rPr>
              <a:t>NLP</a:t>
            </a:r>
            <a:r>
              <a:rPr lang="zh-CN" b="1">
                <a:ea typeface="黑体"/>
              </a:rPr>
              <a:t> </a:t>
            </a:r>
            <a:r>
              <a:rPr lang="en-US" altLang="zh-CN" b="1">
                <a:ea typeface="黑体"/>
              </a:rPr>
              <a:t>T</a:t>
            </a:r>
            <a:r>
              <a:rPr lang="zh-CN" b="1">
                <a:ea typeface="黑体"/>
              </a:rPr>
              <a:t>ext </a:t>
            </a:r>
            <a:r>
              <a:rPr lang="en-US" altLang="zh-CN" b="1">
                <a:ea typeface="黑体"/>
              </a:rPr>
              <a:t>D</a:t>
            </a:r>
            <a:r>
              <a:rPr lang="zh-CN" b="1">
                <a:ea typeface="黑体"/>
              </a:rPr>
              <a:t>ata analyses</a:t>
            </a:r>
            <a:endParaRPr lang="zh-CN">
              <a:solidFill>
                <a:srgbClr val="000000"/>
              </a:solidFill>
              <a:ea typeface="黑体"/>
            </a:endParaRPr>
          </a:p>
          <a:p>
            <a:pPr marL="685800" lvl="1">
              <a:spcAft>
                <a:spcPts val="600"/>
              </a:spcAft>
              <a:buFont typeface="Courier New"/>
              <a:buChar char="o"/>
            </a:pPr>
            <a:r>
              <a:rPr lang="zh-CN" altLang="en-US" sz="1800" b="1">
                <a:ea typeface="黑体"/>
              </a:rPr>
              <a:t>Topic 2*** (+) : Social challenges imposed by policies</a:t>
            </a:r>
          </a:p>
          <a:p>
            <a:pPr marL="1085850" lvl="2">
              <a:spcAft>
                <a:spcPts val="600"/>
              </a:spcAft>
              <a:buFont typeface="Wingdings"/>
              <a:buChar char="§"/>
            </a:pPr>
            <a:r>
              <a:rPr lang="zh-CN" altLang="en-US" sz="1800">
                <a:ea typeface="黑体"/>
              </a:rPr>
              <a:t>Lack of understanding on the differences between interacting in public spaces vs. in private spaces</a:t>
            </a:r>
          </a:p>
          <a:p>
            <a:pPr marL="1085850" lvl="2">
              <a:spcAft>
                <a:spcPts val="600"/>
              </a:spcAft>
              <a:buFont typeface="Wingdings"/>
              <a:buChar char="§"/>
            </a:pPr>
            <a:r>
              <a:rPr lang="zh-CN" altLang="en-US" sz="1800">
                <a:ea typeface="黑体"/>
              </a:rPr>
              <a:t>Frustration with lack of individualized social outlets</a:t>
            </a:r>
          </a:p>
          <a:p>
            <a:pPr marL="1085850" lvl="2">
              <a:spcAft>
                <a:spcPts val="600"/>
              </a:spcAft>
              <a:buFont typeface="Wingdings"/>
              <a:buChar char="§"/>
            </a:pPr>
            <a:r>
              <a:rPr lang="zh-CN" altLang="en-US" sz="1800">
                <a:ea typeface="黑体"/>
              </a:rPr>
              <a:t>Strict policies even for family members</a:t>
            </a:r>
          </a:p>
          <a:p>
            <a:pPr marL="685800" lvl="1">
              <a:spcAft>
                <a:spcPts val="600"/>
              </a:spcAft>
              <a:buFont typeface="Courier New"/>
              <a:buChar char="o"/>
            </a:pPr>
            <a:r>
              <a:rPr lang="zh-CN" altLang="en-US" sz="1800" b="1">
                <a:ea typeface="黑体"/>
              </a:rPr>
              <a:t>Topic 3*** (-) : Frustration with the modality of online classes</a:t>
            </a:r>
          </a:p>
          <a:p>
            <a:pPr marL="1085850" lvl="2">
              <a:spcAft>
                <a:spcPts val="600"/>
              </a:spcAft>
              <a:buFont typeface="Wingdings"/>
              <a:buChar char="§"/>
            </a:pPr>
            <a:r>
              <a:rPr lang="zh-CN" altLang="en-US" sz="1800">
                <a:ea typeface="黑体"/>
              </a:rPr>
              <a:t>Feeling unfair the education they paid for</a:t>
            </a:r>
          </a:p>
          <a:p>
            <a:pPr marL="1085850" lvl="2">
              <a:spcAft>
                <a:spcPts val="600"/>
              </a:spcAft>
              <a:buFont typeface="Wingdings"/>
              <a:buChar char="§"/>
            </a:pPr>
            <a:r>
              <a:rPr lang="zh-CN" altLang="en-US" sz="1800">
                <a:ea typeface="黑体"/>
              </a:rPr>
              <a:t>Feeling unsatisfied with the quality of education received online</a:t>
            </a:r>
          </a:p>
          <a:p>
            <a:pPr marL="1085850" lvl="2">
              <a:spcAft>
                <a:spcPts val="600"/>
              </a:spcAft>
              <a:buFont typeface="Wingdings"/>
              <a:buChar char="§"/>
            </a:pPr>
            <a:r>
              <a:rPr lang="zh-CN" altLang="en-US" sz="1800">
                <a:ea typeface="黑体"/>
              </a:rPr>
              <a:t>Pointing out disciplinary differences on the need for in-person classes with science majors</a:t>
            </a:r>
          </a:p>
          <a:p>
            <a:pPr marL="685800" lvl="1">
              <a:spcAft>
                <a:spcPts val="600"/>
              </a:spcAft>
              <a:buFont typeface="Courier New"/>
              <a:buChar char="o"/>
            </a:pPr>
            <a:r>
              <a:rPr lang="zh-CN" altLang="en-US" sz="1800" b="1">
                <a:ea typeface="黑体"/>
              </a:rPr>
              <a:t>Topic 1** (-) : Learning fatique due to break polices</a:t>
            </a:r>
          </a:p>
          <a:p>
            <a:pPr marL="1085850" lvl="2">
              <a:spcAft>
                <a:spcPts val="600"/>
              </a:spcAft>
              <a:buFont typeface="Wingdings"/>
              <a:buChar char="§"/>
            </a:pPr>
            <a:r>
              <a:rPr lang="zh-CN" altLang="en-US" sz="1800">
                <a:ea typeface="黑体"/>
              </a:rPr>
              <a:t>One week-long break between semesters is not enough</a:t>
            </a:r>
          </a:p>
          <a:p>
            <a:pPr marL="1085850" lvl="2">
              <a:spcAft>
                <a:spcPts val="600"/>
              </a:spcAft>
              <a:buFont typeface="Wingdings"/>
              <a:buChar char="§"/>
            </a:pPr>
            <a:r>
              <a:rPr lang="zh-CN" altLang="en-US" sz="1800">
                <a:ea typeface="黑体"/>
              </a:rPr>
              <a:t>Getting two "Wellness Days" with no assignments instead of a full spring break is not enough</a:t>
            </a:r>
          </a:p>
          <a:p>
            <a:pPr marL="1085850" lvl="2">
              <a:spcAft>
                <a:spcPts val="600"/>
              </a:spcAft>
              <a:buFont typeface="Wingdings"/>
              <a:buChar char="§"/>
            </a:pPr>
            <a:r>
              <a:rPr lang="zh-CN" altLang="en-US" sz="1800">
                <a:ea typeface="黑体"/>
              </a:rPr>
              <a:t>Faculty intentions for course learning conflicting with institutional intentions on breaks</a:t>
            </a:r>
          </a:p>
        </p:txBody>
      </p:sp>
    </p:spTree>
    <p:extLst>
      <p:ext uri="{BB962C8B-B14F-4D97-AF65-F5344CB8AC3E}">
        <p14:creationId xmlns:p14="http://schemas.microsoft.com/office/powerpoint/2010/main" val="3871839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02930F9-E7DE-7690-9370-B2471C1FC5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113" y="163"/>
            <a:ext cx="7772399" cy="4711852"/>
          </a:xfrm>
          <a:prstGeom prst="rect">
            <a:avLst/>
          </a:prstGeom>
        </p:spPr>
      </p:pic>
    </p:spTree>
    <p:extLst>
      <p:ext uri="{BB962C8B-B14F-4D97-AF65-F5344CB8AC3E}">
        <p14:creationId xmlns:p14="http://schemas.microsoft.com/office/powerpoint/2010/main" val="2625148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ABA23-B6A7-66F0-8E0A-71135488D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9FFE0-1357-8D65-635A-246E0C983253}"/>
              </a:ext>
            </a:extLst>
          </p:cNvPr>
          <p:cNvSpPr>
            <a:spLocks noGrp="1"/>
          </p:cNvSpPr>
          <p:nvPr>
            <p:ph type="ctrTitle"/>
          </p:nvPr>
        </p:nvSpPr>
        <p:spPr>
          <a:xfrm>
            <a:off x="439590" y="540998"/>
            <a:ext cx="8004391" cy="699065"/>
          </a:xfrm>
        </p:spPr>
        <p:txBody>
          <a:bodyPr/>
          <a:lstStyle/>
          <a:p>
            <a:r>
              <a:rPr lang="en-US" sz="1800"/>
              <a:t> </a:t>
            </a:r>
            <a:r>
              <a:rPr lang="en-US" sz="2000"/>
              <a:t> Case 2:</a:t>
            </a:r>
            <a:r>
              <a:rPr lang="zh-CN" sz="2000">
                <a:ea typeface="黑体"/>
              </a:rPr>
              <a:t> </a:t>
            </a:r>
            <a:r>
              <a:rPr lang="en-US" sz="2000">
                <a:ea typeface="黑体"/>
              </a:rPr>
              <a:t>Coping</a:t>
            </a:r>
            <a:r>
              <a:rPr lang="en-US" altLang="zh-CN" sz="2000">
                <a:ea typeface="黑体"/>
              </a:rPr>
              <a:t> </a:t>
            </a:r>
            <a:r>
              <a:rPr lang="en-US" sz="2000">
                <a:ea typeface="黑体"/>
              </a:rPr>
              <a:t>with COVID</a:t>
            </a:r>
            <a:r>
              <a:rPr lang="zh-CN" sz="2000">
                <a:ea typeface="黑体"/>
              </a:rPr>
              <a:t> </a:t>
            </a:r>
            <a:r>
              <a:rPr lang="en-US" sz="2000">
                <a:ea typeface="黑体"/>
              </a:rPr>
              <a:t>–</a:t>
            </a:r>
            <a:r>
              <a:rPr lang="zh-CN" altLang="en-US" sz="2000">
                <a:ea typeface="黑体"/>
              </a:rPr>
              <a:t> </a:t>
            </a:r>
            <a:r>
              <a:rPr lang="en-US" sz="2000">
                <a:ea typeface="黑体"/>
              </a:rPr>
              <a:t>Institutional Response Feedback</a:t>
            </a:r>
            <a:endParaRPr lang="en-US">
              <a:ea typeface="黑体"/>
            </a:endParaRPr>
          </a:p>
        </p:txBody>
      </p:sp>
      <p:sp>
        <p:nvSpPr>
          <p:cNvPr id="4" name="Content Placeholder 3">
            <a:extLst>
              <a:ext uri="{FF2B5EF4-FFF2-40B4-BE49-F238E27FC236}">
                <a16:creationId xmlns:a16="http://schemas.microsoft.com/office/drawing/2014/main" id="{48B81974-CDC2-04AD-2B06-CD75FB5FCE60}"/>
              </a:ext>
            </a:extLst>
          </p:cNvPr>
          <p:cNvSpPr>
            <a:spLocks noGrp="1"/>
          </p:cNvSpPr>
          <p:nvPr>
            <p:ph idx="1"/>
          </p:nvPr>
        </p:nvSpPr>
        <p:spPr>
          <a:xfrm>
            <a:off x="503785" y="1285180"/>
            <a:ext cx="8015594" cy="3372946"/>
          </a:xfrm>
        </p:spPr>
        <p:txBody>
          <a:bodyPr vert="horz" lIns="91440" tIns="45720" rIns="91440" bIns="45720" rtlCol="0" anchor="t">
            <a:normAutofit/>
          </a:bodyPr>
          <a:lstStyle/>
          <a:p>
            <a:pPr marL="285750" indent="-285750">
              <a:spcAft>
                <a:spcPts val="600"/>
              </a:spcAft>
              <a:buFont typeface="Arial"/>
              <a:buChar char="•"/>
            </a:pPr>
            <a:endParaRPr lang="zh-CN" altLang="en-US" sz="1400" b="1">
              <a:ea typeface="黑体"/>
            </a:endParaRPr>
          </a:p>
          <a:p>
            <a:pPr marL="285750" indent="-285750">
              <a:spcAft>
                <a:spcPts val="600"/>
              </a:spcAft>
              <a:buClr>
                <a:srgbClr val="808080"/>
              </a:buClr>
              <a:buFont typeface="Arial"/>
              <a:buChar char="•"/>
            </a:pPr>
            <a:r>
              <a:rPr lang="zh-CN" altLang="en-US" sz="1400" b="1">
                <a:ea typeface="黑体"/>
              </a:rPr>
              <a:t>Major Terms for </a:t>
            </a:r>
            <a:r>
              <a:rPr lang="zh-CN" altLang="en-US" sz="1400" b="1" i="1">
                <a:ea typeface="黑体"/>
              </a:rPr>
              <a:t>International </a:t>
            </a:r>
            <a:r>
              <a:rPr lang="zh-CN" altLang="en-US" sz="1400" b="1">
                <a:ea typeface="黑体"/>
              </a:rPr>
              <a:t>vs. </a:t>
            </a:r>
            <a:r>
              <a:rPr lang="zh-CN" altLang="en-US" sz="1400" b="1" i="1">
                <a:ea typeface="黑体"/>
              </a:rPr>
              <a:t>Domestic </a:t>
            </a:r>
            <a:r>
              <a:rPr lang="zh-CN" altLang="en-US" sz="1400" b="1">
                <a:ea typeface="黑体"/>
              </a:rPr>
              <a:t>Students</a:t>
            </a:r>
          </a:p>
          <a:p>
            <a:pPr marL="0" indent="0">
              <a:spcAft>
                <a:spcPts val="600"/>
              </a:spcAft>
              <a:buClr>
                <a:srgbClr val="808080"/>
              </a:buClr>
              <a:buNone/>
            </a:pPr>
            <a:endParaRPr lang="zh-CN" altLang="en-US" b="1">
              <a:ea typeface="黑体"/>
            </a:endParaRPr>
          </a:p>
        </p:txBody>
      </p:sp>
      <p:graphicFrame>
        <p:nvGraphicFramePr>
          <p:cNvPr id="3" name="Table 2">
            <a:extLst>
              <a:ext uri="{FF2B5EF4-FFF2-40B4-BE49-F238E27FC236}">
                <a16:creationId xmlns:a16="http://schemas.microsoft.com/office/drawing/2014/main" id="{96024347-381C-1B4E-0228-F7564C552D7C}"/>
              </a:ext>
            </a:extLst>
          </p:cNvPr>
          <p:cNvGraphicFramePr>
            <a:graphicFrameLocks noGrp="1"/>
          </p:cNvGraphicFramePr>
          <p:nvPr>
            <p:extLst>
              <p:ext uri="{D42A27DB-BD31-4B8C-83A1-F6EECF244321}">
                <p14:modId xmlns:p14="http://schemas.microsoft.com/office/powerpoint/2010/main" val="1146070536"/>
              </p:ext>
            </p:extLst>
          </p:nvPr>
        </p:nvGraphicFramePr>
        <p:xfrm>
          <a:off x="710547" y="2145856"/>
          <a:ext cx="7978188" cy="1989128"/>
        </p:xfrm>
        <a:graphic>
          <a:graphicData uri="http://schemas.openxmlformats.org/drawingml/2006/table">
            <a:tbl>
              <a:tblPr firstRow="1" bandRow="1">
                <a:tableStyleId>{5C22544A-7EE6-4342-B048-85BDC9FD1C3A}</a:tableStyleId>
              </a:tblPr>
              <a:tblGrid>
                <a:gridCol w="1994547">
                  <a:extLst>
                    <a:ext uri="{9D8B030D-6E8A-4147-A177-3AD203B41FA5}">
                      <a16:colId xmlns:a16="http://schemas.microsoft.com/office/drawing/2014/main" val="2256919810"/>
                    </a:ext>
                  </a:extLst>
                </a:gridCol>
                <a:gridCol w="1994547">
                  <a:extLst>
                    <a:ext uri="{9D8B030D-6E8A-4147-A177-3AD203B41FA5}">
                      <a16:colId xmlns:a16="http://schemas.microsoft.com/office/drawing/2014/main" val="171694765"/>
                    </a:ext>
                  </a:extLst>
                </a:gridCol>
                <a:gridCol w="1994547">
                  <a:extLst>
                    <a:ext uri="{9D8B030D-6E8A-4147-A177-3AD203B41FA5}">
                      <a16:colId xmlns:a16="http://schemas.microsoft.com/office/drawing/2014/main" val="3232269909"/>
                    </a:ext>
                  </a:extLst>
                </a:gridCol>
                <a:gridCol w="1994547">
                  <a:extLst>
                    <a:ext uri="{9D8B030D-6E8A-4147-A177-3AD203B41FA5}">
                      <a16:colId xmlns:a16="http://schemas.microsoft.com/office/drawing/2014/main" val="1923669361"/>
                    </a:ext>
                  </a:extLst>
                </a:gridCol>
              </a:tblGrid>
              <a:tr h="472543">
                <a:tc>
                  <a:txBody>
                    <a:bodyPr/>
                    <a:lstStyle/>
                    <a:p>
                      <a:pPr algn="ctr"/>
                      <a:endParaRPr lang="en-US" sz="1400">
                        <a:solidFill>
                          <a:schemeClr val="tx1"/>
                        </a:solidFill>
                      </a:endParaRPr>
                    </a:p>
                  </a:txBody>
                  <a:tcPr anchor="ctr">
                    <a:lnL w="0">
                      <a:noFill/>
                    </a:lnL>
                    <a:lnR w="0">
                      <a:noFill/>
                    </a:lnR>
                    <a:lnT w="0">
                      <a:noFill/>
                    </a:lnT>
                    <a:lnB w="0">
                      <a:noFill/>
                    </a:lnB>
                    <a:noFill/>
                  </a:tcPr>
                </a:tc>
                <a:tc>
                  <a:txBody>
                    <a:bodyPr/>
                    <a:lstStyle/>
                    <a:p>
                      <a:pPr algn="ctr"/>
                      <a:r>
                        <a:rPr lang="en-US" sz="1400">
                          <a:solidFill>
                            <a:schemeClr val="tx1"/>
                          </a:solidFill>
                        </a:rPr>
                        <a:t>Topic 2***</a:t>
                      </a:r>
                    </a:p>
                  </a:txBody>
                  <a:tcPr anchor="ctr">
                    <a:lnL w="0">
                      <a:noFill/>
                    </a:lnL>
                    <a:lnR w="0">
                      <a:noFill/>
                    </a:lnR>
                    <a:lnT w="0">
                      <a:noFill/>
                    </a:lnT>
                    <a:lnB w="0">
                      <a:noFill/>
                    </a:lnB>
                    <a:noFill/>
                  </a:tcPr>
                </a:tc>
                <a:tc>
                  <a:txBody>
                    <a:bodyPr/>
                    <a:lstStyle/>
                    <a:p>
                      <a:pPr algn="ctr"/>
                      <a:r>
                        <a:rPr lang="en-US" sz="1400">
                          <a:solidFill>
                            <a:schemeClr val="tx1"/>
                          </a:solidFill>
                        </a:rPr>
                        <a:t>Topic 3***</a:t>
                      </a:r>
                    </a:p>
                  </a:txBody>
                  <a:tcPr anchor="ctr">
                    <a:lnL w="0">
                      <a:noFill/>
                    </a:lnL>
                    <a:lnR w="0">
                      <a:noFill/>
                    </a:lnR>
                    <a:lnT w="0">
                      <a:noFill/>
                    </a:lnT>
                    <a:lnB w="0">
                      <a:noFill/>
                    </a:lnB>
                    <a:noFill/>
                  </a:tcPr>
                </a:tc>
                <a:tc>
                  <a:txBody>
                    <a:bodyPr/>
                    <a:lstStyle/>
                    <a:p>
                      <a:pPr algn="ctr"/>
                      <a:r>
                        <a:rPr lang="en-US" sz="1400">
                          <a:solidFill>
                            <a:schemeClr val="tx1"/>
                          </a:solidFill>
                        </a:rPr>
                        <a:t>Topic 1**</a:t>
                      </a:r>
                    </a:p>
                  </a:txBody>
                  <a:tcPr anchor="ctr">
                    <a:lnL w="0">
                      <a:noFill/>
                    </a:lnL>
                    <a:lnR w="0">
                      <a:noFill/>
                    </a:lnR>
                    <a:lnT w="0">
                      <a:noFill/>
                    </a:lnT>
                    <a:lnB w="0">
                      <a:noFill/>
                    </a:lnB>
                    <a:noFill/>
                  </a:tcPr>
                </a:tc>
                <a:extLst>
                  <a:ext uri="{0D108BD9-81ED-4DB2-BD59-A6C34878D82A}">
                    <a16:rowId xmlns:a16="http://schemas.microsoft.com/office/drawing/2014/main" val="1671017006"/>
                  </a:ext>
                </a:extLst>
              </a:tr>
              <a:tr h="472543">
                <a:tc>
                  <a:txBody>
                    <a:bodyPr/>
                    <a:lstStyle/>
                    <a:p>
                      <a:pPr algn="ctr"/>
                      <a:r>
                        <a:rPr lang="en-US" sz="1400" b="1"/>
                        <a:t>International</a:t>
                      </a:r>
                    </a:p>
                  </a:txBody>
                  <a:tcPr anchor="ctr">
                    <a:lnL w="0">
                      <a:noFill/>
                    </a:lnL>
                    <a:lnR w="0">
                      <a:noFill/>
                    </a:lnR>
                    <a:lnT w="0">
                      <a:noFill/>
                    </a:lnT>
                    <a:lnB w="0">
                      <a:noFill/>
                    </a:lnB>
                    <a:solidFill>
                      <a:schemeClr val="tx2">
                        <a:lumMod val="40000"/>
                        <a:lumOff val="60000"/>
                      </a:schemeClr>
                    </a:solidFill>
                  </a:tcPr>
                </a:tc>
                <a:tc>
                  <a:txBody>
                    <a:bodyPr/>
                    <a:lstStyle/>
                    <a:p>
                      <a:pPr lvl="0" algn="ctr">
                        <a:buNone/>
                      </a:pPr>
                      <a:r>
                        <a:rPr lang="en-US" sz="1050" i="1"/>
                        <a:t>work, time, good, plan, person, countri, famili</a:t>
                      </a:r>
                      <a:endParaRPr lang="en-US" sz="1050" i="1" err="1"/>
                    </a:p>
                  </a:txBody>
                  <a:tcPr anchor="ctr">
                    <a:lnL w="0">
                      <a:noFill/>
                    </a:lnL>
                    <a:lnR w="0">
                      <a:noFill/>
                    </a:lnR>
                    <a:lnT w="0">
                      <a:noFill/>
                    </a:lnT>
                    <a:lnB w="0">
                      <a:noFill/>
                    </a:lnB>
                    <a:solidFill>
                      <a:schemeClr val="tx2">
                        <a:lumMod val="40000"/>
                        <a:lumOff val="60000"/>
                      </a:schemeClr>
                    </a:solidFill>
                  </a:tcPr>
                </a:tc>
                <a:tc>
                  <a:txBody>
                    <a:bodyPr/>
                    <a:lstStyle/>
                    <a:p>
                      <a:pPr lvl="0" algn="ctr">
                        <a:buNone/>
                      </a:pPr>
                      <a:r>
                        <a:rPr lang="en-US" sz="1050" i="1"/>
                        <a:t>colleg, petit, deni, credit, virtual</a:t>
                      </a:r>
                    </a:p>
                  </a:txBody>
                  <a:tcPr anchor="ctr">
                    <a:lnL w="0">
                      <a:noFill/>
                    </a:lnL>
                    <a:lnR w="0">
                      <a:noFill/>
                    </a:lnR>
                    <a:lnT w="0">
                      <a:noFill/>
                    </a:lnT>
                    <a:lnB w="0">
                      <a:noFill/>
                    </a:lnB>
                    <a:solidFill>
                      <a:schemeClr val="tx2">
                        <a:lumMod val="40000"/>
                        <a:lumOff val="60000"/>
                      </a:schemeClr>
                    </a:solidFill>
                  </a:tcPr>
                </a:tc>
                <a:tc>
                  <a:txBody>
                    <a:bodyPr/>
                    <a:lstStyle/>
                    <a:p>
                      <a:pPr lvl="0" algn="ctr">
                        <a:buNone/>
                      </a:pPr>
                      <a:r>
                        <a:rPr lang="en-US" sz="1050" i="1"/>
                        <a:t>institut, student, studi, remot, learn, </a:t>
                      </a:r>
                      <a:r>
                        <a:rPr lang="en-US" sz="1100" b="0" i="1" u="none" strike="noStrike" noProof="0">
                          <a:solidFill>
                            <a:srgbClr val="000000"/>
                          </a:solidFill>
                          <a:latin typeface="Arial"/>
                        </a:rPr>
                        <a:t>travel, </a:t>
                      </a:r>
                      <a:r>
                        <a:rPr lang="en-US" sz="1050" i="1"/>
                        <a:t>spring, materi</a:t>
                      </a:r>
                      <a:endParaRPr lang="en-US" sz="1050" i="1" err="1"/>
                    </a:p>
                  </a:txBody>
                  <a:tcPr anchor="ctr">
                    <a:lnL w="0">
                      <a:noFill/>
                    </a:lnL>
                    <a:lnR w="0">
                      <a:noFill/>
                    </a:lnR>
                    <a:lnT w="0">
                      <a:noFill/>
                    </a:lnT>
                    <a:lnB w="0">
                      <a:noFill/>
                    </a:lnB>
                    <a:solidFill>
                      <a:schemeClr val="tx2">
                        <a:lumMod val="40000"/>
                        <a:lumOff val="60000"/>
                      </a:schemeClr>
                    </a:solidFill>
                  </a:tcPr>
                </a:tc>
                <a:extLst>
                  <a:ext uri="{0D108BD9-81ED-4DB2-BD59-A6C34878D82A}">
                    <a16:rowId xmlns:a16="http://schemas.microsoft.com/office/drawing/2014/main" val="339435486"/>
                  </a:ext>
                </a:extLst>
              </a:tr>
              <a:tr h="472543">
                <a:tc>
                  <a:txBody>
                    <a:bodyPr/>
                    <a:lstStyle/>
                    <a:p>
                      <a:pPr algn="ctr"/>
                      <a:r>
                        <a:rPr lang="en-US" sz="1400" b="1"/>
                        <a:t>Domestic</a:t>
                      </a:r>
                    </a:p>
                  </a:txBody>
                  <a:tcPr anchor="ctr">
                    <a:lnL w="0">
                      <a:noFill/>
                    </a:lnL>
                    <a:lnR w="0">
                      <a:noFill/>
                    </a:lnR>
                    <a:lnT w="0">
                      <a:noFill/>
                    </a:lnT>
                    <a:lnB w="0">
                      <a:noFill/>
                    </a:lnB>
                  </a:tcPr>
                </a:tc>
                <a:tc>
                  <a:txBody>
                    <a:bodyPr/>
                    <a:lstStyle/>
                    <a:p>
                      <a:pPr lvl="0" algn="ctr">
                        <a:buNone/>
                      </a:pPr>
                      <a:r>
                        <a:rPr lang="en-US" sz="1050" i="1"/>
                        <a:t>feel, campus, make, colleg, live, thing, friend, mask</a:t>
                      </a:r>
                    </a:p>
                  </a:txBody>
                  <a:tcPr anchor="ctr">
                    <a:lnL w="0">
                      <a:noFill/>
                    </a:lnL>
                    <a:lnR w="0">
                      <a:noFill/>
                    </a:lnR>
                    <a:lnT w="0">
                      <a:noFill/>
                    </a:lnT>
                    <a:lnB w="0">
                      <a:noFill/>
                    </a:lnB>
                  </a:tcPr>
                </a:tc>
                <a:tc>
                  <a:txBody>
                    <a:bodyPr/>
                    <a:lstStyle/>
                    <a:p>
                      <a:pPr lvl="0" algn="ctr">
                        <a:buNone/>
                      </a:pPr>
                      <a:r>
                        <a:rPr lang="en-US" sz="1050" i="1"/>
                        <a:t>class, learn, person, univers, institut, difficult, job, care, educ, good, health</a:t>
                      </a:r>
                    </a:p>
                  </a:txBody>
                  <a:tcPr anchor="ctr">
                    <a:lnL w="0">
                      <a:noFill/>
                    </a:lnL>
                    <a:lnR w="0">
                      <a:noFill/>
                    </a:lnR>
                    <a:lnT w="0">
                      <a:noFill/>
                    </a:lnT>
                    <a:lnB w="0">
                      <a:noFill/>
                    </a:lnB>
                  </a:tcPr>
                </a:tc>
                <a:tc>
                  <a:txBody>
                    <a:bodyPr/>
                    <a:lstStyle/>
                    <a:p>
                      <a:pPr lvl="0" algn="ctr">
                        <a:buNone/>
                      </a:pPr>
                      <a:r>
                        <a:rPr lang="en-US" sz="1050" i="1"/>
                        <a:t>work, professor, time, day, semest, due, mental, expect, instructor, teach, hour</a:t>
                      </a:r>
                    </a:p>
                  </a:txBody>
                  <a:tcPr anchor="ctr">
                    <a:lnL w="0">
                      <a:noFill/>
                    </a:lnL>
                    <a:lnR w="0">
                      <a:noFill/>
                    </a:lnR>
                    <a:lnT w="0">
                      <a:noFill/>
                    </a:lnT>
                    <a:lnB w="0">
                      <a:noFill/>
                    </a:lnB>
                  </a:tcPr>
                </a:tc>
                <a:extLst>
                  <a:ext uri="{0D108BD9-81ED-4DB2-BD59-A6C34878D82A}">
                    <a16:rowId xmlns:a16="http://schemas.microsoft.com/office/drawing/2014/main" val="382136011"/>
                  </a:ext>
                </a:extLst>
              </a:tr>
              <a:tr h="472542">
                <a:tc>
                  <a:txBody>
                    <a:bodyPr/>
                    <a:lstStyle/>
                    <a:p>
                      <a:pPr lvl="0" algn="ctr">
                        <a:buNone/>
                      </a:pPr>
                      <a:r>
                        <a:rPr lang="en-US" sz="1400" b="1"/>
                        <a:t>Both</a:t>
                      </a:r>
                    </a:p>
                  </a:txBody>
                  <a:tcPr anchor="ctr">
                    <a:lnL w="0">
                      <a:noFill/>
                    </a:lnL>
                    <a:lnR w="0">
                      <a:noFill/>
                    </a:lnR>
                    <a:lnT w="0">
                      <a:noFill/>
                    </a:lnT>
                    <a:lnB w="0">
                      <a:noFill/>
                    </a:lnB>
                    <a:solidFill>
                      <a:schemeClr val="tx2">
                        <a:lumMod val="40000"/>
                        <a:lumOff val="60000"/>
                      </a:schemeClr>
                    </a:solidFill>
                  </a:tcPr>
                </a:tc>
                <a:tc>
                  <a:txBody>
                    <a:bodyPr/>
                    <a:lstStyle/>
                    <a:p>
                      <a:pPr lvl="0" algn="ctr">
                        <a:buNone/>
                      </a:pPr>
                      <a:r>
                        <a:rPr lang="en-US" sz="1050" i="1"/>
                        <a:t>year, peopl, hard, made, social, life, pandem</a:t>
                      </a:r>
                      <a:endParaRPr lang="en-US" sz="1050" i="1" err="1"/>
                    </a:p>
                  </a:txBody>
                  <a:tcPr anchor="ctr">
                    <a:lnL w="0">
                      <a:noFill/>
                    </a:lnL>
                    <a:lnR w="0">
                      <a:noFill/>
                    </a:lnR>
                    <a:lnT w="0">
                      <a:noFill/>
                    </a:lnT>
                    <a:lnB w="0">
                      <a:noFill/>
                    </a:lnB>
                    <a:solidFill>
                      <a:schemeClr val="tx2">
                        <a:lumMod val="40000"/>
                        <a:lumOff val="60000"/>
                      </a:schemeClr>
                    </a:solidFill>
                  </a:tcPr>
                </a:tc>
                <a:tc>
                  <a:txBody>
                    <a:bodyPr/>
                    <a:lstStyle/>
                    <a:p>
                      <a:pPr lvl="0" algn="ctr">
                        <a:buNone/>
                      </a:pPr>
                      <a:r>
                        <a:rPr lang="en-US" sz="1050" i="1"/>
                        <a:t>student, online, pandem, time, cours, tuition, campus</a:t>
                      </a:r>
                    </a:p>
                  </a:txBody>
                  <a:tcPr anchor="ctr">
                    <a:lnL w="0">
                      <a:noFill/>
                    </a:lnL>
                    <a:lnR w="0">
                      <a:noFill/>
                    </a:lnR>
                    <a:lnT w="0">
                      <a:noFill/>
                    </a:lnT>
                    <a:lnB w="0">
                      <a:noFill/>
                    </a:lnB>
                    <a:solidFill>
                      <a:schemeClr val="tx2">
                        <a:lumMod val="40000"/>
                        <a:lumOff val="60000"/>
                      </a:schemeClr>
                    </a:solidFill>
                  </a:tcPr>
                </a:tc>
                <a:tc>
                  <a:txBody>
                    <a:bodyPr/>
                    <a:lstStyle/>
                    <a:p>
                      <a:pPr lvl="0" algn="ctr">
                        <a:buNone/>
                      </a:pPr>
                      <a:r>
                        <a:rPr lang="en-US" sz="1050" i="1"/>
                        <a:t>assign, teacher, break, complet, week, test</a:t>
                      </a:r>
                      <a:endParaRPr lang="en-US"/>
                    </a:p>
                  </a:txBody>
                  <a:tcPr anchor="ctr">
                    <a:lnL w="0">
                      <a:noFill/>
                    </a:lnL>
                    <a:lnR w="0">
                      <a:noFill/>
                    </a:lnR>
                    <a:lnT w="0">
                      <a:noFill/>
                    </a:lnT>
                    <a:lnB w="0">
                      <a:noFill/>
                    </a:lnB>
                    <a:solidFill>
                      <a:schemeClr val="tx2">
                        <a:lumMod val="40000"/>
                        <a:lumOff val="60000"/>
                      </a:schemeClr>
                    </a:solidFill>
                  </a:tcPr>
                </a:tc>
                <a:extLst>
                  <a:ext uri="{0D108BD9-81ED-4DB2-BD59-A6C34878D82A}">
                    <a16:rowId xmlns:a16="http://schemas.microsoft.com/office/drawing/2014/main" val="3399117785"/>
                  </a:ext>
                </a:extLst>
              </a:tr>
            </a:tbl>
          </a:graphicData>
        </a:graphic>
      </p:graphicFrame>
    </p:spTree>
    <p:extLst>
      <p:ext uri="{BB962C8B-B14F-4D97-AF65-F5344CB8AC3E}">
        <p14:creationId xmlns:p14="http://schemas.microsoft.com/office/powerpoint/2010/main" val="2409778052"/>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C10D4-7412-577A-91CD-963A3BD64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2472A2-D06A-685E-AEDB-39C7D3071C5B}"/>
              </a:ext>
            </a:extLst>
          </p:cNvPr>
          <p:cNvSpPr>
            <a:spLocks noGrp="1"/>
          </p:cNvSpPr>
          <p:nvPr>
            <p:ph type="ctrTitle"/>
          </p:nvPr>
        </p:nvSpPr>
        <p:spPr/>
        <p:txBody>
          <a:bodyPr/>
          <a:lstStyle/>
          <a:p>
            <a:r>
              <a:rPr lang="en-US"/>
              <a:t>Overall Conclusions and Implications</a:t>
            </a:r>
          </a:p>
        </p:txBody>
      </p:sp>
      <p:sp>
        <p:nvSpPr>
          <p:cNvPr id="5" name="Content Placeholder 4">
            <a:extLst>
              <a:ext uri="{FF2B5EF4-FFF2-40B4-BE49-F238E27FC236}">
                <a16:creationId xmlns:a16="http://schemas.microsoft.com/office/drawing/2014/main" id="{444C2E59-9F0E-9A16-96DE-15C1A70A8E93}"/>
              </a:ext>
            </a:extLst>
          </p:cNvPr>
          <p:cNvSpPr>
            <a:spLocks noGrp="1"/>
          </p:cNvSpPr>
          <p:nvPr>
            <p:ph idx="1"/>
          </p:nvPr>
        </p:nvSpPr>
        <p:spPr>
          <a:xfrm>
            <a:off x="527895" y="1629404"/>
            <a:ext cx="7979309" cy="3114938"/>
          </a:xfrm>
        </p:spPr>
        <p:txBody>
          <a:bodyPr vert="horz" lIns="91440" tIns="45720" rIns="91440" bIns="45720" rtlCol="0" anchor="t">
            <a:normAutofit/>
          </a:bodyPr>
          <a:lstStyle/>
          <a:p>
            <a:pPr>
              <a:spcAft>
                <a:spcPts val="600"/>
              </a:spcAft>
            </a:pPr>
            <a:r>
              <a:rPr lang="en-US" sz="1600"/>
              <a:t>The NLP technique is efficient for generating topics qualified by frequent and exclusive key terms to offer insights such as:</a:t>
            </a:r>
          </a:p>
          <a:p>
            <a:pPr lvl="1">
              <a:spcAft>
                <a:spcPts val="600"/>
              </a:spcAft>
              <a:buFont typeface="Courier New"/>
              <a:buChar char="o"/>
            </a:pPr>
            <a:r>
              <a:rPr lang="en-US" sz="1400"/>
              <a:t>Students appreciate curricula matched with industry standards and expectations</a:t>
            </a:r>
          </a:p>
          <a:p>
            <a:pPr lvl="1">
              <a:spcAft>
                <a:spcPts val="600"/>
              </a:spcAft>
              <a:buFont typeface="Courier New"/>
              <a:buChar char="o"/>
            </a:pPr>
            <a:r>
              <a:rPr lang="en-US" sz="1400"/>
              <a:t>Social challenges imposed by institutional policies were a major source of complaints</a:t>
            </a:r>
          </a:p>
          <a:p>
            <a:pPr>
              <a:spcAft>
                <a:spcPts val="600"/>
              </a:spcAft>
              <a:buClr>
                <a:srgbClr val="808080"/>
              </a:buClr>
            </a:pPr>
            <a:r>
              <a:rPr lang="en-US" sz="1600"/>
              <a:t>The topics and key terms frequently used by different student populations can be visualized and reveal, for example:</a:t>
            </a:r>
          </a:p>
          <a:p>
            <a:pPr lvl="1">
              <a:spcAft>
                <a:spcPts val="600"/>
              </a:spcAft>
              <a:buFont typeface="Courier New"/>
              <a:buChar char="o"/>
            </a:pPr>
            <a:r>
              <a:rPr lang="en-US" sz="1400"/>
              <a:t>International students may be less interested in the modality of instruction while domestic students may be more concerned with mental health and expectations such as due dates</a:t>
            </a:r>
            <a:endParaRPr lang="en-US"/>
          </a:p>
          <a:p>
            <a:pPr>
              <a:spcAft>
                <a:spcPts val="600"/>
              </a:spcAft>
              <a:buClr>
                <a:srgbClr val="808080"/>
              </a:buClr>
              <a:buFont typeface="Arial"/>
              <a:buAutoNum type="arabicPeriod"/>
            </a:pPr>
            <a:r>
              <a:rPr lang="en-US" sz="1600"/>
              <a:t>Common interests or polarity of topics among different student groups can also be spotted</a:t>
            </a:r>
          </a:p>
          <a:p>
            <a:pPr>
              <a:spcAft>
                <a:spcPts val="600"/>
              </a:spcAft>
              <a:buClr>
                <a:srgbClr val="808080"/>
              </a:buClr>
            </a:pPr>
            <a:r>
              <a:rPr lang="en-US" sz="1600"/>
              <a:t>Still requires your input!</a:t>
            </a:r>
          </a:p>
        </p:txBody>
      </p:sp>
    </p:spTree>
    <p:extLst>
      <p:ext uri="{BB962C8B-B14F-4D97-AF65-F5344CB8AC3E}">
        <p14:creationId xmlns:p14="http://schemas.microsoft.com/office/powerpoint/2010/main" val="527205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694" y="2122122"/>
            <a:ext cx="8414928" cy="656910"/>
          </a:xfrm>
        </p:spPr>
        <p:txBody>
          <a:bodyPr/>
          <a:lstStyle/>
          <a:p>
            <a:r>
              <a:rPr lang="en-US"/>
              <a:t>Demonstration and Steps to </a:t>
            </a:r>
            <a:r>
              <a:rPr lang="en-US" i="1"/>
              <a:t>Create Your Own</a:t>
            </a:r>
          </a:p>
        </p:txBody>
      </p:sp>
    </p:spTree>
    <p:extLst>
      <p:ext uri="{BB962C8B-B14F-4D97-AF65-F5344CB8AC3E}">
        <p14:creationId xmlns:p14="http://schemas.microsoft.com/office/powerpoint/2010/main" val="2498125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442D-38DC-901E-C46F-DF9296EA5EAD}"/>
              </a:ext>
            </a:extLst>
          </p:cNvPr>
          <p:cNvSpPr>
            <a:spLocks noGrp="1"/>
          </p:cNvSpPr>
          <p:nvPr>
            <p:ph type="ctrTitle"/>
          </p:nvPr>
        </p:nvSpPr>
        <p:spPr/>
        <p:txBody>
          <a:bodyPr>
            <a:normAutofit fontScale="90000"/>
          </a:bodyPr>
          <a:lstStyle/>
          <a:p>
            <a:r>
              <a:rPr lang="en-US"/>
              <a:t>Corpus-Tokenize-</a:t>
            </a:r>
            <a:r>
              <a:rPr lang="en-US" err="1"/>
              <a:t>Stopwords</a:t>
            </a:r>
            <a:r>
              <a:rPr lang="en-US"/>
              <a:t>-Stem-DFM-STM</a:t>
            </a:r>
          </a:p>
        </p:txBody>
      </p:sp>
      <p:sp>
        <p:nvSpPr>
          <p:cNvPr id="5" name="Text Placeholder 4">
            <a:extLst>
              <a:ext uri="{FF2B5EF4-FFF2-40B4-BE49-F238E27FC236}">
                <a16:creationId xmlns:a16="http://schemas.microsoft.com/office/drawing/2014/main" id="{7C15F469-9C09-5FC7-01AE-5D8F422737C8}"/>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FAAB446E-97B1-FF76-F8F6-6B17DEADB6D2}"/>
              </a:ext>
            </a:extLst>
          </p:cNvPr>
          <p:cNvSpPr>
            <a:spLocks noGrp="1"/>
          </p:cNvSpPr>
          <p:nvPr>
            <p:ph idx="1"/>
          </p:nvPr>
        </p:nvSpPr>
        <p:spPr>
          <a:xfrm>
            <a:off x="532935" y="1629404"/>
            <a:ext cx="8008539" cy="3106966"/>
          </a:xfrm>
        </p:spPr>
        <p:txBody>
          <a:bodyPr vert="horz" lIns="91440" tIns="45720" rIns="91440" bIns="45720" rtlCol="0" anchor="t">
            <a:noAutofit/>
          </a:bodyPr>
          <a:lstStyle/>
          <a:p>
            <a:pPr marL="0" indent="0">
              <a:spcAft>
                <a:spcPts val="0"/>
              </a:spcAft>
              <a:buNone/>
            </a:pPr>
            <a:r>
              <a:rPr lang="en-US" sz="900" b="1">
                <a:solidFill>
                  <a:srgbClr val="06287E"/>
                </a:solidFill>
                <a:latin typeface="Courier"/>
              </a:rPr>
              <a:t>library</a:t>
            </a:r>
            <a:r>
              <a:rPr lang="en-US" sz="900" b="1">
                <a:solidFill>
                  <a:srgbClr val="000000"/>
                </a:solidFill>
                <a:latin typeface="Courier"/>
              </a:rPr>
              <a:t>(</a:t>
            </a:r>
            <a:r>
              <a:rPr lang="en-US" sz="900" b="1" err="1">
                <a:solidFill>
                  <a:srgbClr val="000000"/>
                </a:solidFill>
                <a:latin typeface="Courier"/>
              </a:rPr>
              <a:t>quanteda</a:t>
            </a:r>
            <a:r>
              <a:rPr lang="en-US" sz="900" b="1">
                <a:solidFill>
                  <a:srgbClr val="000000"/>
                </a:solidFill>
                <a:latin typeface="Courier"/>
              </a:rPr>
              <a:t>)</a:t>
            </a:r>
            <a:br>
              <a:rPr lang="en-US" sz="900" b="1">
                <a:latin typeface="Courier"/>
              </a:rPr>
            </a:br>
            <a:r>
              <a:rPr lang="en-US" sz="900" b="1">
                <a:solidFill>
                  <a:srgbClr val="000000"/>
                </a:solidFill>
                <a:latin typeface="Courier"/>
              </a:rPr>
              <a:t> (x </a:t>
            </a:r>
            <a:r>
              <a:rPr lang="en-US" sz="900" b="1">
                <a:solidFill>
                  <a:srgbClr val="007020"/>
                </a:solidFill>
                <a:latin typeface="Courier"/>
              </a:rPr>
              <a:t>&lt;-</a:t>
            </a:r>
            <a:r>
              <a:rPr lang="en-US" sz="900" b="1">
                <a:solidFill>
                  <a:srgbClr val="000000"/>
                </a:solidFill>
                <a:latin typeface="Courier"/>
              </a:rPr>
              <a:t> </a:t>
            </a:r>
            <a:r>
              <a:rPr lang="en-US" sz="900" b="1">
                <a:solidFill>
                  <a:srgbClr val="4070A0"/>
                </a:solidFill>
                <a:latin typeface="Courier"/>
              </a:rPr>
              <a:t>"The parking at IU is terrible, but the professors are great! :)"</a:t>
            </a:r>
            <a:r>
              <a:rPr lang="en-US" sz="900" b="1">
                <a:solidFill>
                  <a:srgbClr val="000000"/>
                </a:solidFill>
                <a:latin typeface="Courier"/>
              </a:rPr>
              <a:t>) </a:t>
            </a:r>
            <a:endParaRPr lang="en-US" sz="900" b="1"/>
          </a:p>
          <a:p>
            <a:pPr marL="0" indent="0">
              <a:spcAft>
                <a:spcPts val="0"/>
              </a:spcAft>
              <a:buNone/>
            </a:pPr>
            <a:r>
              <a:rPr lang="en-US" sz="900" b="1">
                <a:solidFill>
                  <a:srgbClr val="000000"/>
                </a:solidFill>
                <a:latin typeface="Courier"/>
              </a:rPr>
              <a:t> [1] "The parking at IU is terrible, but the professors are great! :)"</a:t>
            </a:r>
            <a:endParaRPr lang="en-US" sz="900" b="1"/>
          </a:p>
          <a:p>
            <a:pPr marL="0" indent="0">
              <a:spcAft>
                <a:spcPts val="0"/>
              </a:spcAft>
              <a:buNone/>
            </a:pPr>
            <a:endParaRPr lang="en-US" sz="900" b="1">
              <a:solidFill>
                <a:srgbClr val="000000"/>
              </a:solidFill>
              <a:latin typeface="Courier"/>
            </a:endParaRPr>
          </a:p>
          <a:p>
            <a:pPr marL="0" indent="0">
              <a:spcAft>
                <a:spcPts val="0"/>
              </a:spcAft>
              <a:buNone/>
            </a:pPr>
            <a:r>
              <a:rPr lang="en-US" sz="900" b="1">
                <a:solidFill>
                  <a:srgbClr val="000000"/>
                </a:solidFill>
                <a:latin typeface="Courier"/>
              </a:rPr>
              <a:t>(x </a:t>
            </a:r>
            <a:r>
              <a:rPr lang="en-US" sz="900" b="1">
                <a:solidFill>
                  <a:srgbClr val="007020"/>
                </a:solidFill>
                <a:latin typeface="Courier"/>
              </a:rPr>
              <a:t>&lt;-</a:t>
            </a:r>
            <a:r>
              <a:rPr lang="en-US" sz="900" b="1">
                <a:solidFill>
                  <a:srgbClr val="000000"/>
                </a:solidFill>
                <a:latin typeface="Courier"/>
              </a:rPr>
              <a:t> </a:t>
            </a:r>
            <a:r>
              <a:rPr lang="en-US" sz="900" b="1">
                <a:solidFill>
                  <a:srgbClr val="06287E"/>
                </a:solidFill>
                <a:latin typeface="Courier"/>
              </a:rPr>
              <a:t>tokens</a:t>
            </a:r>
            <a:r>
              <a:rPr lang="en-US" sz="900" b="1">
                <a:solidFill>
                  <a:srgbClr val="000000"/>
                </a:solidFill>
                <a:latin typeface="Courier"/>
              </a:rPr>
              <a:t>(x, </a:t>
            </a:r>
            <a:r>
              <a:rPr lang="en-US" sz="900" b="1">
                <a:solidFill>
                  <a:srgbClr val="7D9029"/>
                </a:solidFill>
                <a:latin typeface="Courier"/>
              </a:rPr>
              <a:t>what =</a:t>
            </a:r>
            <a:r>
              <a:rPr lang="en-US" sz="900" b="1">
                <a:solidFill>
                  <a:srgbClr val="000000"/>
                </a:solidFill>
                <a:latin typeface="Courier"/>
              </a:rPr>
              <a:t> </a:t>
            </a:r>
            <a:r>
              <a:rPr lang="en-US" sz="900" b="1">
                <a:solidFill>
                  <a:srgbClr val="4070A0"/>
                </a:solidFill>
                <a:latin typeface="Courier"/>
              </a:rPr>
              <a:t>"word"</a:t>
            </a:r>
            <a:r>
              <a:rPr lang="en-US" sz="900" b="1">
                <a:solidFill>
                  <a:srgbClr val="000000"/>
                </a:solidFill>
                <a:latin typeface="Courier"/>
              </a:rPr>
              <a:t>, </a:t>
            </a:r>
            <a:r>
              <a:rPr lang="en-US" sz="900" b="1" err="1">
                <a:solidFill>
                  <a:srgbClr val="7D9029"/>
                </a:solidFill>
                <a:latin typeface="Courier"/>
              </a:rPr>
              <a:t>remove_punct</a:t>
            </a:r>
            <a:r>
              <a:rPr lang="en-US" sz="900" b="1">
                <a:solidFill>
                  <a:srgbClr val="7D9029"/>
                </a:solidFill>
                <a:latin typeface="Courier"/>
              </a:rPr>
              <a:t> =</a:t>
            </a:r>
            <a:r>
              <a:rPr lang="en-US" sz="900" b="1">
                <a:solidFill>
                  <a:srgbClr val="000000"/>
                </a:solidFill>
                <a:latin typeface="Courier"/>
              </a:rPr>
              <a:t> </a:t>
            </a:r>
            <a:r>
              <a:rPr lang="en-US" sz="900" b="1">
                <a:solidFill>
                  <a:srgbClr val="880000"/>
                </a:solidFill>
                <a:latin typeface="Courier"/>
              </a:rPr>
              <a:t>TRUE</a:t>
            </a:r>
            <a:r>
              <a:rPr lang="en-US" sz="900" b="1">
                <a:solidFill>
                  <a:srgbClr val="000000"/>
                </a:solidFill>
                <a:latin typeface="Courier"/>
              </a:rPr>
              <a:t>))</a:t>
            </a:r>
            <a:endParaRPr lang="en-US" sz="900" b="1"/>
          </a:p>
          <a:p>
            <a:pPr marL="0" indent="0">
              <a:spcAft>
                <a:spcPts val="0"/>
              </a:spcAft>
              <a:buNone/>
            </a:pPr>
            <a:r>
              <a:rPr lang="en-US" sz="900" b="1">
                <a:solidFill>
                  <a:srgbClr val="000000"/>
                </a:solidFill>
                <a:latin typeface="Courier"/>
              </a:rPr>
              <a:t>  Tokens consisting of 1 document.</a:t>
            </a:r>
            <a:endParaRPr lang="en-US" sz="900" b="1">
              <a:latin typeface="Courier"/>
            </a:endParaRPr>
          </a:p>
          <a:p>
            <a:pPr marL="0" indent="0">
              <a:spcAft>
                <a:spcPts val="0"/>
              </a:spcAft>
              <a:buNone/>
            </a:pPr>
            <a:r>
              <a:rPr lang="en-US" sz="900" b="1">
                <a:solidFill>
                  <a:srgbClr val="000000"/>
                </a:solidFill>
                <a:latin typeface="Courier"/>
              </a:rPr>
              <a:t>  [1] "The"  "parking"  "at"  "IU"  "is"  "terrible"  "but"  "the"  "professors"  "are"  "great"</a:t>
            </a:r>
            <a:endParaRPr lang="en-US" sz="900" b="1"/>
          </a:p>
          <a:p>
            <a:pPr marL="0" indent="0">
              <a:spcAft>
                <a:spcPts val="0"/>
              </a:spcAft>
              <a:buNone/>
            </a:pPr>
            <a:endParaRPr lang="en-US" sz="900" b="1">
              <a:solidFill>
                <a:srgbClr val="000000"/>
              </a:solidFill>
              <a:latin typeface="Courier"/>
            </a:endParaRPr>
          </a:p>
          <a:p>
            <a:pPr marL="0" indent="0">
              <a:spcAft>
                <a:spcPts val="0"/>
              </a:spcAft>
              <a:buNone/>
            </a:pPr>
            <a:r>
              <a:rPr lang="en-US" sz="900" b="1">
                <a:solidFill>
                  <a:srgbClr val="000000"/>
                </a:solidFill>
                <a:latin typeface="Courier"/>
              </a:rPr>
              <a:t>(x </a:t>
            </a:r>
            <a:r>
              <a:rPr lang="en-US" sz="900" b="1">
                <a:solidFill>
                  <a:srgbClr val="007020"/>
                </a:solidFill>
                <a:latin typeface="Courier"/>
              </a:rPr>
              <a:t>&lt;-</a:t>
            </a:r>
            <a:r>
              <a:rPr lang="en-US" sz="900" b="1">
                <a:solidFill>
                  <a:srgbClr val="000000"/>
                </a:solidFill>
                <a:latin typeface="Courier"/>
              </a:rPr>
              <a:t> </a:t>
            </a:r>
            <a:r>
              <a:rPr lang="en-US" sz="900" b="1" err="1">
                <a:solidFill>
                  <a:srgbClr val="06287E"/>
                </a:solidFill>
                <a:latin typeface="Courier"/>
              </a:rPr>
              <a:t>tokens_remove</a:t>
            </a:r>
            <a:r>
              <a:rPr lang="en-US" sz="900" b="1">
                <a:solidFill>
                  <a:srgbClr val="000000"/>
                </a:solidFill>
                <a:latin typeface="Courier"/>
              </a:rPr>
              <a:t>(x, </a:t>
            </a:r>
            <a:r>
              <a:rPr lang="en-US" sz="900" b="1">
                <a:solidFill>
                  <a:srgbClr val="06287E"/>
                </a:solidFill>
                <a:latin typeface="Courier"/>
              </a:rPr>
              <a:t>c</a:t>
            </a:r>
            <a:r>
              <a:rPr lang="en-US" sz="900" b="1">
                <a:solidFill>
                  <a:srgbClr val="000000"/>
                </a:solidFill>
                <a:latin typeface="Courier"/>
              </a:rPr>
              <a:t>(</a:t>
            </a:r>
            <a:r>
              <a:rPr lang="en-US" sz="900" b="1" err="1">
                <a:solidFill>
                  <a:srgbClr val="06287E"/>
                </a:solidFill>
                <a:latin typeface="Courier"/>
              </a:rPr>
              <a:t>stopwords</a:t>
            </a:r>
            <a:r>
              <a:rPr lang="en-US" sz="900" b="1">
                <a:solidFill>
                  <a:srgbClr val="000000"/>
                </a:solidFill>
                <a:latin typeface="Courier"/>
              </a:rPr>
              <a:t>(</a:t>
            </a:r>
            <a:r>
              <a:rPr lang="en-US" sz="900" b="1">
                <a:solidFill>
                  <a:srgbClr val="4070A0"/>
                </a:solidFill>
                <a:latin typeface="Courier"/>
              </a:rPr>
              <a:t>"</a:t>
            </a:r>
            <a:r>
              <a:rPr lang="en-US" sz="900" b="1" err="1">
                <a:solidFill>
                  <a:srgbClr val="4070A0"/>
                </a:solidFill>
                <a:latin typeface="Courier"/>
              </a:rPr>
              <a:t>english</a:t>
            </a:r>
            <a:r>
              <a:rPr lang="en-US" sz="900" b="1">
                <a:solidFill>
                  <a:srgbClr val="4070A0"/>
                </a:solidFill>
                <a:latin typeface="Courier"/>
              </a:rPr>
              <a:t>"</a:t>
            </a:r>
            <a:r>
              <a:rPr lang="en-US" sz="900" b="1">
                <a:solidFill>
                  <a:srgbClr val="000000"/>
                </a:solidFill>
                <a:latin typeface="Courier"/>
              </a:rPr>
              <a:t>, </a:t>
            </a:r>
            <a:r>
              <a:rPr lang="en-US" sz="900" b="1">
                <a:solidFill>
                  <a:srgbClr val="7D9029"/>
                </a:solidFill>
                <a:latin typeface="Courier"/>
              </a:rPr>
              <a:t>source =</a:t>
            </a:r>
            <a:r>
              <a:rPr lang="en-US" sz="900" b="1">
                <a:solidFill>
                  <a:srgbClr val="000000"/>
                </a:solidFill>
                <a:latin typeface="Courier"/>
              </a:rPr>
              <a:t> </a:t>
            </a:r>
            <a:r>
              <a:rPr lang="en-US" sz="900" b="1">
                <a:solidFill>
                  <a:srgbClr val="4070A0"/>
                </a:solidFill>
                <a:latin typeface="Courier"/>
              </a:rPr>
              <a:t>"smart"</a:t>
            </a:r>
            <a:r>
              <a:rPr lang="en-US" sz="900" b="1">
                <a:solidFill>
                  <a:srgbClr val="000000"/>
                </a:solidFill>
                <a:latin typeface="Courier"/>
              </a:rPr>
              <a:t>), </a:t>
            </a:r>
            <a:r>
              <a:rPr lang="en-US" sz="900" b="1">
                <a:solidFill>
                  <a:srgbClr val="4070A0"/>
                </a:solidFill>
                <a:latin typeface="Courier"/>
              </a:rPr>
              <a:t>"IU"</a:t>
            </a:r>
            <a:r>
              <a:rPr lang="en-US" sz="900" b="1">
                <a:solidFill>
                  <a:srgbClr val="000000"/>
                </a:solidFill>
                <a:latin typeface="Courier"/>
              </a:rPr>
              <a:t>) ) )</a:t>
            </a:r>
            <a:endParaRPr lang="en-US" sz="900" b="1"/>
          </a:p>
          <a:p>
            <a:pPr marL="0" indent="0">
              <a:spcAft>
                <a:spcPts val="0"/>
              </a:spcAft>
              <a:buNone/>
            </a:pPr>
            <a:r>
              <a:rPr lang="en-US" sz="900" b="1">
                <a:solidFill>
                  <a:srgbClr val="000000"/>
                </a:solidFill>
                <a:latin typeface="Courier"/>
              </a:rPr>
              <a:t>  Tokens consisting of 1 document.</a:t>
            </a:r>
            <a:br>
              <a:rPr lang="en-US" sz="900" b="1">
                <a:latin typeface="Courier"/>
              </a:rPr>
            </a:br>
            <a:r>
              <a:rPr lang="en-US" sz="900" b="1">
                <a:solidFill>
                  <a:srgbClr val="000000"/>
                </a:solidFill>
                <a:latin typeface="Courier"/>
              </a:rPr>
              <a:t>  [1] "parking"    "terrible"   "professors" "great"</a:t>
            </a:r>
            <a:endParaRPr lang="en-US" sz="900" b="1"/>
          </a:p>
          <a:p>
            <a:pPr marL="0" indent="0">
              <a:spcAft>
                <a:spcPts val="0"/>
              </a:spcAft>
              <a:buNone/>
            </a:pPr>
            <a:endParaRPr lang="en-US" sz="900" b="1">
              <a:solidFill>
                <a:srgbClr val="000000"/>
              </a:solidFill>
              <a:latin typeface="Courier"/>
            </a:endParaRPr>
          </a:p>
          <a:p>
            <a:pPr marL="0" indent="0">
              <a:spcAft>
                <a:spcPts val="0"/>
              </a:spcAft>
              <a:buNone/>
            </a:pPr>
            <a:r>
              <a:rPr lang="en-US" sz="900" b="1">
                <a:solidFill>
                  <a:srgbClr val="000000"/>
                </a:solidFill>
                <a:latin typeface="Courier"/>
              </a:rPr>
              <a:t>(x </a:t>
            </a:r>
            <a:r>
              <a:rPr lang="en-US" sz="900" b="1">
                <a:solidFill>
                  <a:srgbClr val="007020"/>
                </a:solidFill>
                <a:latin typeface="Courier"/>
              </a:rPr>
              <a:t>&lt;-</a:t>
            </a:r>
            <a:r>
              <a:rPr lang="en-US" sz="900" b="1">
                <a:solidFill>
                  <a:srgbClr val="000000"/>
                </a:solidFill>
                <a:latin typeface="Courier"/>
              </a:rPr>
              <a:t> </a:t>
            </a:r>
            <a:r>
              <a:rPr lang="en-US" sz="900" b="1" err="1">
                <a:solidFill>
                  <a:srgbClr val="06287E"/>
                </a:solidFill>
                <a:latin typeface="Courier"/>
              </a:rPr>
              <a:t>tokens_wordstem</a:t>
            </a:r>
            <a:r>
              <a:rPr lang="en-US" sz="900" b="1">
                <a:solidFill>
                  <a:srgbClr val="000000"/>
                </a:solidFill>
                <a:latin typeface="Courier"/>
              </a:rPr>
              <a:t>(x))</a:t>
            </a:r>
            <a:endParaRPr lang="en-US" sz="900" b="1"/>
          </a:p>
          <a:p>
            <a:pPr marL="0" indent="0">
              <a:spcAft>
                <a:spcPts val="0"/>
              </a:spcAft>
              <a:buNone/>
            </a:pPr>
            <a:r>
              <a:rPr lang="en-US" sz="900" b="1">
                <a:solidFill>
                  <a:srgbClr val="000000"/>
                </a:solidFill>
                <a:latin typeface="Courier"/>
              </a:rPr>
              <a:t>  Tokens consisting of 1 document.</a:t>
            </a:r>
            <a:br>
              <a:rPr lang="en-US" sz="900" b="1">
                <a:latin typeface="Courier"/>
              </a:rPr>
            </a:br>
            <a:r>
              <a:rPr lang="en-US" sz="900" b="1">
                <a:solidFill>
                  <a:srgbClr val="000000"/>
                </a:solidFill>
                <a:latin typeface="Courier"/>
              </a:rPr>
              <a:t>  [1] "park"      "</a:t>
            </a:r>
            <a:r>
              <a:rPr lang="en-US" sz="900" b="1" err="1">
                <a:solidFill>
                  <a:srgbClr val="000000"/>
                </a:solidFill>
                <a:latin typeface="Courier"/>
              </a:rPr>
              <a:t>terribl</a:t>
            </a:r>
            <a:r>
              <a:rPr lang="en-US" sz="900" b="1">
                <a:solidFill>
                  <a:srgbClr val="000000"/>
                </a:solidFill>
                <a:latin typeface="Courier"/>
              </a:rPr>
              <a:t>"   "professor" "great"</a:t>
            </a:r>
            <a:endParaRPr lang="en-US" sz="900" b="1"/>
          </a:p>
          <a:p>
            <a:pPr marL="0" indent="0">
              <a:spcAft>
                <a:spcPts val="0"/>
              </a:spcAft>
              <a:buNone/>
            </a:pPr>
            <a:endParaRPr lang="en-US" sz="900" b="1">
              <a:solidFill>
                <a:srgbClr val="000000"/>
              </a:solidFill>
              <a:latin typeface="Courier"/>
            </a:endParaRPr>
          </a:p>
          <a:p>
            <a:pPr marL="0" indent="0">
              <a:spcAft>
                <a:spcPts val="0"/>
              </a:spcAft>
              <a:buNone/>
            </a:pPr>
            <a:r>
              <a:rPr lang="en-US" sz="900" b="1" err="1">
                <a:solidFill>
                  <a:srgbClr val="06287E"/>
                </a:solidFill>
                <a:latin typeface="Courier"/>
              </a:rPr>
              <a:t>dfm</a:t>
            </a:r>
            <a:r>
              <a:rPr lang="en-US" sz="900" b="1">
                <a:solidFill>
                  <a:srgbClr val="000000"/>
                </a:solidFill>
                <a:latin typeface="Courier"/>
              </a:rPr>
              <a:t>(x)</a:t>
            </a:r>
            <a:endParaRPr lang="en-US" sz="900" b="1"/>
          </a:p>
          <a:p>
            <a:pPr marL="0" indent="0">
              <a:spcAft>
                <a:spcPts val="0"/>
              </a:spcAft>
              <a:buNone/>
            </a:pPr>
            <a:r>
              <a:rPr lang="en-US" sz="900" b="1">
                <a:solidFill>
                  <a:srgbClr val="000000"/>
                </a:solidFill>
                <a:latin typeface="Courier"/>
              </a:rPr>
              <a:t>  Document-feature matrix of: 1 document, 4 features (0.00% sparse) and 0 docvars.</a:t>
            </a:r>
            <a:br>
              <a:rPr lang="en-US" sz="900" b="1">
                <a:latin typeface="Courier"/>
              </a:rPr>
            </a:br>
            <a:r>
              <a:rPr lang="en-US" sz="900" b="1">
                <a:solidFill>
                  <a:srgbClr val="000000"/>
                </a:solidFill>
                <a:latin typeface="Courier"/>
              </a:rPr>
              <a:t>          features</a:t>
            </a:r>
            <a:br>
              <a:rPr lang="en-US" sz="900" b="1">
                <a:latin typeface="Courier"/>
              </a:rPr>
            </a:br>
            <a:r>
              <a:rPr lang="en-US" sz="900" b="1">
                <a:solidFill>
                  <a:srgbClr val="000000"/>
                </a:solidFill>
                <a:latin typeface="Courier"/>
              </a:rPr>
              <a:t>  docs    park </a:t>
            </a:r>
            <a:r>
              <a:rPr lang="en-US" sz="900" b="1" err="1">
                <a:solidFill>
                  <a:srgbClr val="000000"/>
                </a:solidFill>
                <a:latin typeface="Courier"/>
              </a:rPr>
              <a:t>terribl</a:t>
            </a:r>
            <a:r>
              <a:rPr lang="en-US" sz="900" b="1">
                <a:solidFill>
                  <a:srgbClr val="000000"/>
                </a:solidFill>
                <a:latin typeface="Courier"/>
              </a:rPr>
              <a:t> professor great</a:t>
            </a:r>
            <a:br>
              <a:rPr lang="en-US" sz="900" b="1">
                <a:latin typeface="Courier"/>
              </a:rPr>
            </a:br>
            <a:r>
              <a:rPr lang="en-US" sz="900" b="1">
                <a:solidFill>
                  <a:srgbClr val="000000"/>
                </a:solidFill>
                <a:latin typeface="Courier"/>
              </a:rPr>
              <a:t>  text1    1       1         1     1</a:t>
            </a:r>
            <a:endParaRPr lang="en-US" sz="900" b="1"/>
          </a:p>
          <a:p>
            <a:pPr marL="0" indent="0">
              <a:spcAft>
                <a:spcPts val="0"/>
              </a:spcAft>
              <a:buNone/>
            </a:pPr>
            <a:endParaRPr lang="en-US" sz="900" b="1">
              <a:solidFill>
                <a:srgbClr val="000000"/>
              </a:solidFill>
              <a:latin typeface="Courier"/>
            </a:endParaRPr>
          </a:p>
        </p:txBody>
      </p:sp>
    </p:spTree>
    <p:extLst>
      <p:ext uri="{BB962C8B-B14F-4D97-AF65-F5344CB8AC3E}">
        <p14:creationId xmlns:p14="http://schemas.microsoft.com/office/powerpoint/2010/main" val="1416823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442D-38DC-901E-C46F-DF9296EA5EAD}"/>
              </a:ext>
            </a:extLst>
          </p:cNvPr>
          <p:cNvSpPr>
            <a:spLocks noGrp="1"/>
          </p:cNvSpPr>
          <p:nvPr>
            <p:ph type="ctrTitle"/>
          </p:nvPr>
        </p:nvSpPr>
        <p:spPr/>
        <p:txBody>
          <a:bodyPr>
            <a:normAutofit fontScale="90000"/>
          </a:bodyPr>
          <a:lstStyle/>
          <a:p>
            <a:r>
              <a:rPr lang="en-US"/>
              <a:t>Corpus-</a:t>
            </a:r>
            <a:r>
              <a:rPr lang="en-US">
                <a:solidFill>
                  <a:schemeClr val="bg1">
                    <a:lumMod val="85000"/>
                  </a:schemeClr>
                </a:solidFill>
              </a:rPr>
              <a:t>Tokenize-</a:t>
            </a:r>
            <a:r>
              <a:rPr lang="en-US" err="1">
                <a:solidFill>
                  <a:schemeClr val="bg1">
                    <a:lumMod val="85000"/>
                  </a:schemeClr>
                </a:solidFill>
              </a:rPr>
              <a:t>Stopwords</a:t>
            </a:r>
            <a:r>
              <a:rPr lang="en-US">
                <a:solidFill>
                  <a:schemeClr val="bg1">
                    <a:lumMod val="85000"/>
                  </a:schemeClr>
                </a:solidFill>
              </a:rPr>
              <a:t>-Stem-DFM-STM</a:t>
            </a:r>
          </a:p>
        </p:txBody>
      </p:sp>
      <p:sp>
        <p:nvSpPr>
          <p:cNvPr id="5" name="Text Placeholder 4">
            <a:extLst>
              <a:ext uri="{FF2B5EF4-FFF2-40B4-BE49-F238E27FC236}">
                <a16:creationId xmlns:a16="http://schemas.microsoft.com/office/drawing/2014/main" id="{7C15F469-9C09-5FC7-01AE-5D8F422737C8}"/>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FAAB446E-97B1-FF76-F8F6-6B17DEADB6D2}"/>
              </a:ext>
            </a:extLst>
          </p:cNvPr>
          <p:cNvSpPr>
            <a:spLocks noGrp="1"/>
          </p:cNvSpPr>
          <p:nvPr>
            <p:ph idx="1"/>
          </p:nvPr>
        </p:nvSpPr>
        <p:spPr>
          <a:xfrm>
            <a:off x="532935" y="1629404"/>
            <a:ext cx="8008539" cy="3106966"/>
          </a:xfrm>
        </p:spPr>
        <p:txBody>
          <a:bodyPr vert="horz" lIns="91440" tIns="45720" rIns="91440" bIns="45720" rtlCol="0" anchor="t">
            <a:noAutofit/>
          </a:bodyPr>
          <a:lstStyle/>
          <a:p>
            <a:pPr marL="0" indent="0">
              <a:spcAft>
                <a:spcPts val="0"/>
              </a:spcAft>
              <a:buNone/>
            </a:pPr>
            <a:r>
              <a:rPr lang="en-US" sz="1400" b="1">
                <a:solidFill>
                  <a:srgbClr val="06287E"/>
                </a:solidFill>
                <a:latin typeface="Courier"/>
              </a:rPr>
              <a:t>library</a:t>
            </a:r>
            <a:r>
              <a:rPr lang="en-US" sz="1400" b="1">
                <a:solidFill>
                  <a:srgbClr val="000000"/>
                </a:solidFill>
                <a:latin typeface="Courier"/>
              </a:rPr>
              <a:t>(</a:t>
            </a:r>
            <a:r>
              <a:rPr lang="en-US" sz="1400" b="1" err="1">
                <a:solidFill>
                  <a:srgbClr val="000000"/>
                </a:solidFill>
                <a:latin typeface="Courier"/>
              </a:rPr>
              <a:t>dplyr</a:t>
            </a:r>
            <a:r>
              <a:rPr lang="en-US" sz="1400" b="1">
                <a:solidFill>
                  <a:srgbClr val="000000"/>
                </a:solidFill>
                <a:latin typeface="Courier"/>
              </a:rPr>
              <a:t>)</a:t>
            </a:r>
            <a:endParaRPr lang="en-US" sz="1400" b="1"/>
          </a:p>
          <a:p>
            <a:pPr marL="0" indent="0">
              <a:spcAft>
                <a:spcPts val="0"/>
              </a:spcAft>
              <a:buNone/>
            </a:pPr>
            <a:r>
              <a:rPr lang="en-US" sz="1400" b="1">
                <a:solidFill>
                  <a:srgbClr val="06287E"/>
                </a:solidFill>
                <a:latin typeface="Courier"/>
              </a:rPr>
              <a:t>library</a:t>
            </a:r>
            <a:r>
              <a:rPr lang="en-US" sz="1400" b="1">
                <a:solidFill>
                  <a:srgbClr val="000000"/>
                </a:solidFill>
                <a:latin typeface="Courier"/>
              </a:rPr>
              <a:t>(</a:t>
            </a:r>
            <a:r>
              <a:rPr lang="en-US" sz="1400" b="1" err="1">
                <a:solidFill>
                  <a:srgbClr val="000000"/>
                </a:solidFill>
                <a:latin typeface="Courier"/>
              </a:rPr>
              <a:t>quanteda</a:t>
            </a:r>
            <a:r>
              <a:rPr lang="en-US" sz="1400" b="1">
                <a:solidFill>
                  <a:srgbClr val="000000"/>
                </a:solidFill>
                <a:latin typeface="Courier"/>
              </a:rPr>
              <a:t>)</a:t>
            </a:r>
            <a:br>
              <a:rPr lang="en-US" sz="1400" b="1">
                <a:latin typeface="Courier"/>
              </a:rPr>
            </a:br>
            <a:r>
              <a:rPr lang="en-US" sz="1400" b="1">
                <a:solidFill>
                  <a:srgbClr val="000000"/>
                </a:solidFill>
                <a:latin typeface="Courier"/>
              </a:rPr>
              <a:t> </a:t>
            </a:r>
            <a:r>
              <a:rPr lang="en-US" sz="1400" b="1">
                <a:solidFill>
                  <a:srgbClr val="06287E"/>
                </a:solidFill>
                <a:latin typeface="Courier"/>
              </a:rPr>
              <a:t>library</a:t>
            </a:r>
            <a:r>
              <a:rPr lang="en-US" sz="1400" b="1">
                <a:solidFill>
                  <a:srgbClr val="000000"/>
                </a:solidFill>
                <a:latin typeface="Courier"/>
              </a:rPr>
              <a:t>(</a:t>
            </a:r>
            <a:r>
              <a:rPr lang="en-US" sz="1400" b="1" err="1">
                <a:solidFill>
                  <a:srgbClr val="000000"/>
                </a:solidFill>
                <a:latin typeface="Courier"/>
              </a:rPr>
              <a:t>stm</a:t>
            </a:r>
            <a:r>
              <a:rPr lang="en-US" sz="1400" b="1">
                <a:solidFill>
                  <a:srgbClr val="000000"/>
                </a:solidFill>
                <a:latin typeface="Courier"/>
              </a:rPr>
              <a:t>)</a:t>
            </a:r>
            <a:br>
              <a:rPr lang="en-US" sz="1400" b="1">
                <a:latin typeface="Courier"/>
              </a:rPr>
            </a:br>
            <a:r>
              <a:rPr lang="en-US" sz="1400" b="1">
                <a:solidFill>
                  <a:srgbClr val="000000"/>
                </a:solidFill>
                <a:latin typeface="Courier"/>
              </a:rPr>
              <a:t> </a:t>
            </a:r>
            <a:br>
              <a:rPr lang="en-US" sz="1400" b="1">
                <a:latin typeface="Courier"/>
              </a:rPr>
            </a:br>
            <a:r>
              <a:rPr lang="en-US" sz="1400" b="1" i="1">
                <a:solidFill>
                  <a:srgbClr val="60A0B0"/>
                </a:solidFill>
                <a:latin typeface="Courier"/>
              </a:rPr>
              <a:t># quanteda functions to create and clean document-feature matrix</a:t>
            </a:r>
            <a:br>
              <a:rPr lang="en-US" sz="1400" b="1" i="1">
                <a:latin typeface="Courier"/>
              </a:rPr>
            </a:br>
            <a:r>
              <a:rPr lang="en-US" sz="1400" b="1" i="1">
                <a:solidFill>
                  <a:srgbClr val="60A0B0"/>
                </a:solidFill>
                <a:latin typeface="Courier"/>
              </a:rPr>
              <a:t> </a:t>
            </a:r>
            <a:r>
              <a:rPr lang="en-US" sz="1400" b="1" err="1">
                <a:solidFill>
                  <a:srgbClr val="000000"/>
                </a:solidFill>
                <a:latin typeface="Courier"/>
              </a:rPr>
              <a:t>my_dfm</a:t>
            </a:r>
            <a:r>
              <a:rPr lang="en-US" sz="1400" b="1">
                <a:solidFill>
                  <a:srgbClr val="000000"/>
                </a:solidFill>
                <a:latin typeface="Courier"/>
              </a:rPr>
              <a:t> </a:t>
            </a:r>
            <a:r>
              <a:rPr lang="en-US" sz="1400" b="1">
                <a:solidFill>
                  <a:srgbClr val="007020"/>
                </a:solidFill>
                <a:latin typeface="Courier"/>
              </a:rPr>
              <a:t>&lt;-</a:t>
            </a:r>
            <a:r>
              <a:rPr lang="en-US" sz="1400" b="1">
                <a:solidFill>
                  <a:srgbClr val="000000"/>
                </a:solidFill>
                <a:latin typeface="Courier"/>
              </a:rPr>
              <a:t> </a:t>
            </a:r>
            <a:r>
              <a:rPr lang="en-US" sz="1400" b="1">
                <a:solidFill>
                  <a:srgbClr val="06287E"/>
                </a:solidFill>
                <a:latin typeface="Courier"/>
              </a:rPr>
              <a:t>read.csv</a:t>
            </a:r>
            <a:r>
              <a:rPr lang="en-US" sz="1400" b="1">
                <a:solidFill>
                  <a:srgbClr val="000000"/>
                </a:solidFill>
                <a:latin typeface="Courier"/>
              </a:rPr>
              <a:t>(</a:t>
            </a:r>
            <a:r>
              <a:rPr lang="en-US" sz="1400" b="1">
                <a:solidFill>
                  <a:srgbClr val="4070A0"/>
                </a:solidFill>
                <a:latin typeface="Courier"/>
              </a:rPr>
              <a:t>"my_data.csv"</a:t>
            </a:r>
            <a:r>
              <a:rPr lang="en-US" sz="1400" b="1">
                <a:solidFill>
                  <a:srgbClr val="000000"/>
                </a:solidFill>
                <a:latin typeface="Courier"/>
              </a:rPr>
              <a:t>) </a:t>
            </a:r>
            <a:r>
              <a:rPr lang="en-US" sz="1400" b="1">
                <a:solidFill>
                  <a:srgbClr val="4070A0"/>
                </a:solidFill>
                <a:latin typeface="Courier"/>
              </a:rPr>
              <a:t>|&gt;</a:t>
            </a:r>
            <a:r>
              <a:rPr lang="en-US" sz="1400" b="1">
                <a:solidFill>
                  <a:srgbClr val="000000"/>
                </a:solidFill>
                <a:latin typeface="Courier"/>
              </a:rPr>
              <a:t> # base pipe %&gt;%</a:t>
            </a:r>
            <a:br>
              <a:rPr lang="en-US" sz="1400" b="1">
                <a:latin typeface="Courier"/>
              </a:rPr>
            </a:br>
            <a:r>
              <a:rPr lang="en-US" sz="1400" b="1">
                <a:solidFill>
                  <a:srgbClr val="000000"/>
                </a:solidFill>
                <a:latin typeface="Courier"/>
              </a:rPr>
              <a:t>  </a:t>
            </a:r>
            <a:r>
              <a:rPr lang="en-US" sz="1400" b="1">
                <a:solidFill>
                  <a:srgbClr val="06287E"/>
                </a:solidFill>
                <a:latin typeface="Courier"/>
              </a:rPr>
              <a:t>select</a:t>
            </a:r>
            <a:r>
              <a:rPr lang="en-US" sz="1400" b="1">
                <a:solidFill>
                  <a:srgbClr val="000000"/>
                </a:solidFill>
                <a:latin typeface="Courier"/>
              </a:rPr>
              <a:t>(id, metadata, text) </a:t>
            </a:r>
            <a:r>
              <a:rPr lang="en-US" sz="1400" b="1">
                <a:solidFill>
                  <a:srgbClr val="4070A0"/>
                </a:solidFill>
                <a:latin typeface="Courier"/>
              </a:rPr>
              <a:t>|&gt;</a:t>
            </a:r>
            <a:r>
              <a:rPr lang="en-US" sz="1400" b="1">
                <a:solidFill>
                  <a:srgbClr val="000000"/>
                </a:solidFill>
                <a:latin typeface="Courier"/>
              </a:rPr>
              <a:t> </a:t>
            </a:r>
            <a:br>
              <a:rPr lang="en-US" sz="1400" b="1">
                <a:latin typeface="Courier"/>
              </a:rPr>
            </a:br>
            <a:r>
              <a:rPr lang="en-US" sz="1400" b="1">
                <a:solidFill>
                  <a:srgbClr val="000000"/>
                </a:solidFill>
                <a:latin typeface="Courier"/>
              </a:rPr>
              <a:t>  </a:t>
            </a:r>
            <a:r>
              <a:rPr lang="en-US" sz="1400" b="1">
                <a:solidFill>
                  <a:srgbClr val="06287E"/>
                </a:solidFill>
                <a:latin typeface="Courier"/>
              </a:rPr>
              <a:t>mutate</a:t>
            </a:r>
            <a:r>
              <a:rPr lang="en-US" sz="1400" b="1">
                <a:solidFill>
                  <a:srgbClr val="000000"/>
                </a:solidFill>
                <a:latin typeface="Courier"/>
              </a:rPr>
              <a:t>(</a:t>
            </a:r>
            <a:r>
              <a:rPr lang="en-US" sz="1400" b="1">
                <a:solidFill>
                  <a:srgbClr val="7D9029"/>
                </a:solidFill>
                <a:latin typeface="Courier"/>
              </a:rPr>
              <a:t>text =</a:t>
            </a:r>
            <a:r>
              <a:rPr lang="en-US" sz="1400" b="1">
                <a:solidFill>
                  <a:srgbClr val="000000"/>
                </a:solidFill>
                <a:latin typeface="Courier"/>
              </a:rPr>
              <a:t> </a:t>
            </a:r>
            <a:r>
              <a:rPr lang="en-US" sz="1400" b="1" err="1">
                <a:solidFill>
                  <a:srgbClr val="06287E"/>
                </a:solidFill>
                <a:latin typeface="Courier"/>
              </a:rPr>
              <a:t>tolower</a:t>
            </a:r>
            <a:r>
              <a:rPr lang="en-US" sz="1400" b="1">
                <a:solidFill>
                  <a:srgbClr val="000000"/>
                </a:solidFill>
                <a:latin typeface="Courier"/>
              </a:rPr>
              <a:t>(text)) </a:t>
            </a:r>
            <a:r>
              <a:rPr lang="en-US" sz="1400" b="1">
                <a:solidFill>
                  <a:srgbClr val="4070A0"/>
                </a:solidFill>
                <a:latin typeface="Courier"/>
              </a:rPr>
              <a:t>|&gt;</a:t>
            </a:r>
            <a:r>
              <a:rPr lang="en-US" sz="1400" b="1">
                <a:solidFill>
                  <a:srgbClr val="000000"/>
                </a:solidFill>
                <a:latin typeface="Courier"/>
              </a:rPr>
              <a:t> </a:t>
            </a:r>
            <a:br>
              <a:rPr lang="en-US" sz="1400" b="1">
                <a:latin typeface="Courier"/>
              </a:rPr>
            </a:br>
            <a:r>
              <a:rPr lang="en-US" sz="1400" b="1">
                <a:solidFill>
                  <a:srgbClr val="000000"/>
                </a:solidFill>
                <a:latin typeface="Courier"/>
              </a:rPr>
              <a:t>  </a:t>
            </a:r>
            <a:r>
              <a:rPr lang="en-US" sz="1400" b="1">
                <a:solidFill>
                  <a:srgbClr val="06287E"/>
                </a:solidFill>
                <a:latin typeface="Courier"/>
              </a:rPr>
              <a:t>corpus</a:t>
            </a:r>
            <a:r>
              <a:rPr lang="en-US" sz="1400" b="1">
                <a:solidFill>
                  <a:srgbClr val="000000"/>
                </a:solidFill>
                <a:latin typeface="Courier"/>
              </a:rPr>
              <a:t>(</a:t>
            </a:r>
            <a:r>
              <a:rPr lang="en-US" sz="1400" b="1" err="1">
                <a:solidFill>
                  <a:srgbClr val="7D9029"/>
                </a:solidFill>
                <a:latin typeface="Courier"/>
              </a:rPr>
              <a:t>docid_field</a:t>
            </a:r>
            <a:r>
              <a:rPr lang="en-US" sz="1400" b="1">
                <a:solidFill>
                  <a:srgbClr val="7D9029"/>
                </a:solidFill>
                <a:latin typeface="Courier"/>
              </a:rPr>
              <a:t> =</a:t>
            </a:r>
            <a:r>
              <a:rPr lang="en-US" sz="1400" b="1">
                <a:solidFill>
                  <a:srgbClr val="000000"/>
                </a:solidFill>
                <a:latin typeface="Courier"/>
              </a:rPr>
              <a:t> </a:t>
            </a:r>
            <a:r>
              <a:rPr lang="en-US" sz="1400" b="1">
                <a:solidFill>
                  <a:srgbClr val="4070A0"/>
                </a:solidFill>
                <a:latin typeface="Courier"/>
              </a:rPr>
              <a:t>"id"</a:t>
            </a:r>
            <a:r>
              <a:rPr lang="en-US" sz="1400" b="1">
                <a:solidFill>
                  <a:srgbClr val="000000"/>
                </a:solidFill>
                <a:latin typeface="Courier"/>
              </a:rPr>
              <a:t>, </a:t>
            </a:r>
            <a:br>
              <a:rPr lang="en-US" sz="1400" b="1">
                <a:latin typeface="Courier"/>
              </a:rPr>
            </a:br>
            <a:r>
              <a:rPr lang="en-US" sz="1400" b="1">
                <a:solidFill>
                  <a:srgbClr val="000000"/>
                </a:solidFill>
                <a:latin typeface="Courier"/>
              </a:rPr>
              <a:t>         </a:t>
            </a:r>
            <a:r>
              <a:rPr lang="en-US" sz="1400" b="1" err="1">
                <a:solidFill>
                  <a:srgbClr val="7D9029"/>
                </a:solidFill>
                <a:latin typeface="Courier"/>
              </a:rPr>
              <a:t>text_field</a:t>
            </a:r>
            <a:r>
              <a:rPr lang="en-US" sz="1400" b="1">
                <a:solidFill>
                  <a:srgbClr val="7D9029"/>
                </a:solidFill>
                <a:latin typeface="Courier"/>
              </a:rPr>
              <a:t> =</a:t>
            </a:r>
            <a:r>
              <a:rPr lang="en-US" sz="1400" b="1">
                <a:solidFill>
                  <a:srgbClr val="000000"/>
                </a:solidFill>
                <a:latin typeface="Courier"/>
              </a:rPr>
              <a:t> </a:t>
            </a:r>
            <a:r>
              <a:rPr lang="en-US" sz="1400" b="1">
                <a:solidFill>
                  <a:srgbClr val="4070A0"/>
                </a:solidFill>
                <a:latin typeface="Courier"/>
              </a:rPr>
              <a:t>"text"</a:t>
            </a:r>
            <a:r>
              <a:rPr lang="en-US" sz="1400" b="1">
                <a:solidFill>
                  <a:srgbClr val="000000"/>
                </a:solidFill>
                <a:latin typeface="Courier"/>
              </a:rPr>
              <a:t>,</a:t>
            </a:r>
            <a:br>
              <a:rPr lang="en-US" sz="1400" b="1">
                <a:latin typeface="Courier"/>
              </a:rPr>
            </a:br>
            <a:r>
              <a:rPr lang="en-US" sz="1400" b="1">
                <a:solidFill>
                  <a:srgbClr val="000000"/>
                </a:solidFill>
                <a:latin typeface="Courier"/>
              </a:rPr>
              <a:t>          </a:t>
            </a:r>
            <a:r>
              <a:rPr lang="en-US" sz="1400" b="1">
                <a:solidFill>
                  <a:srgbClr val="7D9029"/>
                </a:solidFill>
                <a:latin typeface="Courier"/>
              </a:rPr>
              <a:t>meta =</a:t>
            </a:r>
            <a:r>
              <a:rPr lang="en-US" sz="1400" b="1">
                <a:solidFill>
                  <a:srgbClr val="000000"/>
                </a:solidFill>
                <a:latin typeface="Courier"/>
              </a:rPr>
              <a:t> </a:t>
            </a:r>
            <a:r>
              <a:rPr lang="en-US" sz="1400" b="1">
                <a:solidFill>
                  <a:srgbClr val="06287E"/>
                </a:solidFill>
                <a:latin typeface="Courier"/>
              </a:rPr>
              <a:t>list</a:t>
            </a:r>
            <a:r>
              <a:rPr lang="en-US" sz="1400" b="1">
                <a:solidFill>
                  <a:srgbClr val="000000"/>
                </a:solidFill>
                <a:latin typeface="Courier"/>
              </a:rPr>
              <a:t>(metadata))</a:t>
            </a:r>
            <a:endParaRPr lang="en-US" sz="1400" b="1"/>
          </a:p>
          <a:p>
            <a:pPr marL="0" indent="0">
              <a:spcAft>
                <a:spcPts val="0"/>
              </a:spcAft>
              <a:buNone/>
            </a:pPr>
            <a:endParaRPr lang="en-US" sz="600" b="1">
              <a:solidFill>
                <a:srgbClr val="000000"/>
              </a:solidFill>
              <a:latin typeface="Courier"/>
            </a:endParaRPr>
          </a:p>
        </p:txBody>
      </p:sp>
    </p:spTree>
    <p:extLst>
      <p:ext uri="{BB962C8B-B14F-4D97-AF65-F5344CB8AC3E}">
        <p14:creationId xmlns:p14="http://schemas.microsoft.com/office/powerpoint/2010/main" val="1539485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442D-38DC-901E-C46F-DF9296EA5EAD}"/>
              </a:ext>
            </a:extLst>
          </p:cNvPr>
          <p:cNvSpPr>
            <a:spLocks noGrp="1"/>
          </p:cNvSpPr>
          <p:nvPr>
            <p:ph type="ctrTitle"/>
          </p:nvPr>
        </p:nvSpPr>
        <p:spPr/>
        <p:txBody>
          <a:bodyPr>
            <a:normAutofit fontScale="90000"/>
          </a:bodyPr>
          <a:lstStyle/>
          <a:p>
            <a:r>
              <a:rPr lang="en-US"/>
              <a:t>Corpus-Tokenize-</a:t>
            </a:r>
            <a:r>
              <a:rPr lang="en-US" err="1"/>
              <a:t>Stopwords</a:t>
            </a:r>
            <a:r>
              <a:rPr lang="en-US"/>
              <a:t>-Stem-DFM</a:t>
            </a:r>
            <a:r>
              <a:rPr lang="en-US">
                <a:solidFill>
                  <a:schemeClr val="bg1">
                    <a:lumMod val="85000"/>
                  </a:schemeClr>
                </a:solidFill>
              </a:rPr>
              <a:t>-STM</a:t>
            </a:r>
          </a:p>
        </p:txBody>
      </p:sp>
      <p:sp>
        <p:nvSpPr>
          <p:cNvPr id="5" name="Text Placeholder 4">
            <a:extLst>
              <a:ext uri="{FF2B5EF4-FFF2-40B4-BE49-F238E27FC236}">
                <a16:creationId xmlns:a16="http://schemas.microsoft.com/office/drawing/2014/main" id="{7C15F469-9C09-5FC7-01AE-5D8F422737C8}"/>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FAAB446E-97B1-FF76-F8F6-6B17DEADB6D2}"/>
              </a:ext>
            </a:extLst>
          </p:cNvPr>
          <p:cNvSpPr>
            <a:spLocks noGrp="1"/>
          </p:cNvSpPr>
          <p:nvPr>
            <p:ph idx="1"/>
          </p:nvPr>
        </p:nvSpPr>
        <p:spPr>
          <a:xfrm>
            <a:off x="532935" y="1629404"/>
            <a:ext cx="8008539" cy="3106966"/>
          </a:xfrm>
        </p:spPr>
        <p:txBody>
          <a:bodyPr vert="horz" lIns="91440" tIns="45720" rIns="91440" bIns="45720" rtlCol="0" anchor="t">
            <a:noAutofit/>
          </a:bodyPr>
          <a:lstStyle/>
          <a:p>
            <a:pPr marL="0" indent="0">
              <a:spcAft>
                <a:spcPts val="0"/>
              </a:spcAft>
              <a:buNone/>
            </a:pPr>
            <a:r>
              <a:rPr lang="en-US" sz="1400" b="1" err="1">
                <a:solidFill>
                  <a:srgbClr val="000000"/>
                </a:solidFill>
                <a:latin typeface="Courier"/>
              </a:rPr>
              <a:t>my_dfm</a:t>
            </a:r>
            <a:r>
              <a:rPr lang="en-US" sz="1400" b="1">
                <a:solidFill>
                  <a:srgbClr val="000000"/>
                </a:solidFill>
                <a:latin typeface="Courier"/>
              </a:rPr>
              <a:t> </a:t>
            </a:r>
            <a:r>
              <a:rPr lang="en-US" sz="1400" b="1">
                <a:solidFill>
                  <a:srgbClr val="007020"/>
                </a:solidFill>
                <a:latin typeface="Courier"/>
              </a:rPr>
              <a:t>&lt;-</a:t>
            </a:r>
            <a:r>
              <a:rPr lang="en-US" sz="1400" b="1">
                <a:solidFill>
                  <a:srgbClr val="000000"/>
                </a:solidFill>
                <a:latin typeface="Courier"/>
              </a:rPr>
              <a:t> </a:t>
            </a:r>
            <a:r>
              <a:rPr lang="en-US" sz="1400" b="1">
                <a:solidFill>
                  <a:srgbClr val="06287E"/>
                </a:solidFill>
                <a:latin typeface="Courier"/>
              </a:rPr>
              <a:t>tokens</a:t>
            </a:r>
            <a:r>
              <a:rPr lang="en-US" sz="1400" b="1">
                <a:solidFill>
                  <a:srgbClr val="000000"/>
                </a:solidFill>
                <a:latin typeface="Courier"/>
              </a:rPr>
              <a:t>(</a:t>
            </a:r>
            <a:br>
              <a:rPr lang="en-US" sz="1400" b="1">
                <a:latin typeface="Courier"/>
              </a:rPr>
            </a:br>
            <a:r>
              <a:rPr lang="en-US" sz="1400" b="1">
                <a:solidFill>
                  <a:srgbClr val="000000"/>
                </a:solidFill>
                <a:latin typeface="Courier"/>
              </a:rPr>
              <a:t>   </a:t>
            </a:r>
            <a:r>
              <a:rPr lang="en-US" sz="1400" b="1" err="1">
                <a:solidFill>
                  <a:srgbClr val="000000"/>
                </a:solidFill>
                <a:latin typeface="Courier"/>
              </a:rPr>
              <a:t>my_dfm</a:t>
            </a:r>
            <a:r>
              <a:rPr lang="en-US" sz="1400" b="1">
                <a:solidFill>
                  <a:srgbClr val="000000"/>
                </a:solidFill>
                <a:latin typeface="Courier"/>
              </a:rPr>
              <a:t>, </a:t>
            </a:r>
            <a:endParaRPr lang="en-US" sz="1400" b="1"/>
          </a:p>
          <a:p>
            <a:pPr marL="0" indent="0">
              <a:spcAft>
                <a:spcPts val="0"/>
              </a:spcAft>
              <a:buNone/>
            </a:pPr>
            <a:r>
              <a:rPr lang="en-US" sz="1400" b="1">
                <a:solidFill>
                  <a:srgbClr val="7D9029"/>
                </a:solidFill>
                <a:latin typeface="Courier"/>
              </a:rPr>
              <a:t>  what =</a:t>
            </a:r>
            <a:r>
              <a:rPr lang="en-US" sz="1400" b="1">
                <a:solidFill>
                  <a:srgbClr val="000000"/>
                </a:solidFill>
                <a:latin typeface="Courier"/>
              </a:rPr>
              <a:t> </a:t>
            </a:r>
            <a:r>
              <a:rPr lang="en-US" sz="1400" b="1">
                <a:solidFill>
                  <a:srgbClr val="4070A0"/>
                </a:solidFill>
                <a:latin typeface="Courier"/>
              </a:rPr>
              <a:t>"word"</a:t>
            </a:r>
            <a:r>
              <a:rPr lang="en-US" sz="1400" b="1">
                <a:solidFill>
                  <a:srgbClr val="000000"/>
                </a:solidFill>
                <a:latin typeface="Courier"/>
              </a:rPr>
              <a:t>,</a:t>
            </a:r>
            <a:br>
              <a:rPr lang="en-US" sz="1400" b="1">
                <a:latin typeface="Courier"/>
              </a:rPr>
            </a:br>
            <a:r>
              <a:rPr lang="en-US" sz="1400" b="1">
                <a:solidFill>
                  <a:srgbClr val="000000"/>
                </a:solidFill>
                <a:latin typeface="Courier"/>
              </a:rPr>
              <a:t>   </a:t>
            </a:r>
            <a:r>
              <a:rPr lang="en-US" sz="1400" b="1" err="1">
                <a:solidFill>
                  <a:srgbClr val="7D9029"/>
                </a:solidFill>
                <a:latin typeface="Courier"/>
              </a:rPr>
              <a:t>remove_punct</a:t>
            </a:r>
            <a:r>
              <a:rPr lang="en-US" sz="1400" b="1">
                <a:solidFill>
                  <a:srgbClr val="7D9029"/>
                </a:solidFill>
                <a:latin typeface="Courier"/>
              </a:rPr>
              <a:t> =</a:t>
            </a:r>
            <a:r>
              <a:rPr lang="en-US" sz="1400" b="1">
                <a:solidFill>
                  <a:srgbClr val="000000"/>
                </a:solidFill>
                <a:latin typeface="Courier"/>
              </a:rPr>
              <a:t> </a:t>
            </a:r>
            <a:r>
              <a:rPr lang="en-US" sz="1400" b="1">
                <a:solidFill>
                  <a:srgbClr val="880000"/>
                </a:solidFill>
                <a:latin typeface="Courier"/>
              </a:rPr>
              <a:t>TRUE</a:t>
            </a:r>
            <a:r>
              <a:rPr lang="en-US" sz="1400" b="1">
                <a:solidFill>
                  <a:srgbClr val="000000"/>
                </a:solidFill>
                <a:latin typeface="Courier"/>
              </a:rPr>
              <a:t>, </a:t>
            </a:r>
            <a:br>
              <a:rPr lang="en-US" sz="1400" b="1">
                <a:latin typeface="Courier"/>
              </a:rPr>
            </a:br>
            <a:r>
              <a:rPr lang="en-US" sz="1400" b="1">
                <a:solidFill>
                  <a:srgbClr val="000000"/>
                </a:solidFill>
                <a:latin typeface="Courier"/>
              </a:rPr>
              <a:t>  </a:t>
            </a:r>
            <a:r>
              <a:rPr lang="en-US" sz="1400" b="1" err="1">
                <a:solidFill>
                  <a:srgbClr val="7D9029"/>
                </a:solidFill>
                <a:latin typeface="Courier"/>
              </a:rPr>
              <a:t>remove_numbers</a:t>
            </a:r>
            <a:r>
              <a:rPr lang="en-US" sz="1400" b="1">
                <a:solidFill>
                  <a:srgbClr val="7D9029"/>
                </a:solidFill>
                <a:latin typeface="Courier"/>
              </a:rPr>
              <a:t> =</a:t>
            </a:r>
            <a:r>
              <a:rPr lang="en-US" sz="1400" b="1">
                <a:solidFill>
                  <a:srgbClr val="000000"/>
                </a:solidFill>
                <a:latin typeface="Courier"/>
              </a:rPr>
              <a:t> </a:t>
            </a:r>
            <a:r>
              <a:rPr lang="en-US" sz="1400" b="1">
                <a:solidFill>
                  <a:srgbClr val="880000"/>
                </a:solidFill>
                <a:latin typeface="Courier"/>
              </a:rPr>
              <a:t>TRUE</a:t>
            </a:r>
            <a:r>
              <a:rPr lang="en-US" sz="1400" b="1">
                <a:solidFill>
                  <a:srgbClr val="000000"/>
                </a:solidFill>
                <a:latin typeface="Courier"/>
              </a:rPr>
              <a:t>, </a:t>
            </a:r>
            <a:br>
              <a:rPr lang="en-US" sz="1400" b="1">
                <a:latin typeface="Courier"/>
              </a:rPr>
            </a:br>
            <a:r>
              <a:rPr lang="en-US" sz="1400" b="1">
                <a:solidFill>
                  <a:srgbClr val="000000"/>
                </a:solidFill>
                <a:latin typeface="Courier"/>
              </a:rPr>
              <a:t>  </a:t>
            </a:r>
            <a:r>
              <a:rPr lang="en-US" sz="1400" b="1" err="1">
                <a:solidFill>
                  <a:srgbClr val="7D9029"/>
                </a:solidFill>
                <a:latin typeface="Courier"/>
              </a:rPr>
              <a:t>remove_separators</a:t>
            </a:r>
            <a:r>
              <a:rPr lang="en-US" sz="1400" b="1">
                <a:solidFill>
                  <a:srgbClr val="7D9029"/>
                </a:solidFill>
                <a:latin typeface="Courier"/>
              </a:rPr>
              <a:t> =</a:t>
            </a:r>
            <a:r>
              <a:rPr lang="en-US" sz="1400" b="1">
                <a:solidFill>
                  <a:srgbClr val="000000"/>
                </a:solidFill>
                <a:latin typeface="Courier"/>
              </a:rPr>
              <a:t> </a:t>
            </a:r>
            <a:r>
              <a:rPr lang="en-US" sz="1400" b="1">
                <a:solidFill>
                  <a:srgbClr val="880000"/>
                </a:solidFill>
                <a:latin typeface="Courier"/>
              </a:rPr>
              <a:t>TRUE</a:t>
            </a:r>
            <a:r>
              <a:rPr lang="en-US" sz="1400" b="1">
                <a:solidFill>
                  <a:srgbClr val="000000"/>
                </a:solidFill>
                <a:latin typeface="Courier"/>
              </a:rPr>
              <a:t>, </a:t>
            </a:r>
            <a:br>
              <a:rPr lang="en-US" sz="1400" b="1">
                <a:latin typeface="Courier"/>
              </a:rPr>
            </a:br>
            <a:r>
              <a:rPr lang="en-US" sz="1400" b="1">
                <a:solidFill>
                  <a:srgbClr val="000000"/>
                </a:solidFill>
                <a:latin typeface="Courier"/>
              </a:rPr>
              <a:t>  </a:t>
            </a:r>
            <a:r>
              <a:rPr lang="en-US" sz="1400" b="1" err="1">
                <a:solidFill>
                  <a:srgbClr val="7D9029"/>
                </a:solidFill>
                <a:latin typeface="Courier"/>
              </a:rPr>
              <a:t>split_hyphens</a:t>
            </a:r>
            <a:r>
              <a:rPr lang="en-US" sz="1400" b="1">
                <a:solidFill>
                  <a:srgbClr val="7D9029"/>
                </a:solidFill>
                <a:latin typeface="Courier"/>
              </a:rPr>
              <a:t> =</a:t>
            </a:r>
            <a:r>
              <a:rPr lang="en-US" sz="1400" b="1">
                <a:solidFill>
                  <a:srgbClr val="000000"/>
                </a:solidFill>
                <a:latin typeface="Courier"/>
              </a:rPr>
              <a:t> </a:t>
            </a:r>
            <a:r>
              <a:rPr lang="en-US" sz="1400" b="1">
                <a:solidFill>
                  <a:srgbClr val="880000"/>
                </a:solidFill>
                <a:latin typeface="Courier"/>
              </a:rPr>
              <a:t>TRUE</a:t>
            </a:r>
            <a:r>
              <a:rPr lang="en-US" sz="1400" b="1">
                <a:solidFill>
                  <a:srgbClr val="000000"/>
                </a:solidFill>
                <a:latin typeface="Courier"/>
              </a:rPr>
              <a:t>,</a:t>
            </a:r>
            <a:br>
              <a:rPr lang="en-US" sz="1400" b="1">
                <a:latin typeface="Courier"/>
              </a:rPr>
            </a:br>
            <a:r>
              <a:rPr lang="en-US" sz="1400" b="1">
                <a:solidFill>
                  <a:srgbClr val="000000"/>
                </a:solidFill>
                <a:latin typeface="Courier"/>
              </a:rPr>
              <a:t>   </a:t>
            </a:r>
            <a:r>
              <a:rPr lang="en-US" sz="1400" b="1" err="1">
                <a:solidFill>
                  <a:srgbClr val="7D9029"/>
                </a:solidFill>
                <a:latin typeface="Courier"/>
              </a:rPr>
              <a:t>include_docvars</a:t>
            </a:r>
            <a:r>
              <a:rPr lang="en-US" sz="1400" b="1">
                <a:solidFill>
                  <a:srgbClr val="7D9029"/>
                </a:solidFill>
                <a:latin typeface="Courier"/>
              </a:rPr>
              <a:t> =</a:t>
            </a:r>
            <a:r>
              <a:rPr lang="en-US" sz="1400" b="1">
                <a:solidFill>
                  <a:srgbClr val="000000"/>
                </a:solidFill>
                <a:latin typeface="Courier"/>
              </a:rPr>
              <a:t> </a:t>
            </a:r>
            <a:r>
              <a:rPr lang="en-US" sz="1400" b="1">
                <a:solidFill>
                  <a:srgbClr val="880000"/>
                </a:solidFill>
                <a:latin typeface="Courier"/>
              </a:rPr>
              <a:t>TRUE</a:t>
            </a:r>
            <a:r>
              <a:rPr lang="en-US" sz="1400" b="1">
                <a:solidFill>
                  <a:srgbClr val="000000"/>
                </a:solidFill>
                <a:latin typeface="Courier"/>
              </a:rPr>
              <a:t>) </a:t>
            </a:r>
            <a:r>
              <a:rPr lang="en-US" sz="1400" b="1">
                <a:solidFill>
                  <a:srgbClr val="4070A0"/>
                </a:solidFill>
                <a:latin typeface="Courier"/>
              </a:rPr>
              <a:t>|&gt;</a:t>
            </a:r>
            <a:r>
              <a:rPr lang="en-US" sz="1400" b="1">
                <a:solidFill>
                  <a:srgbClr val="000000"/>
                </a:solidFill>
                <a:latin typeface="Courier"/>
              </a:rPr>
              <a:t> </a:t>
            </a:r>
            <a:br>
              <a:rPr lang="en-US" sz="1400" b="1">
                <a:latin typeface="Courier"/>
              </a:rPr>
            </a:br>
            <a:r>
              <a:rPr lang="en-US" sz="1400" b="1">
                <a:solidFill>
                  <a:srgbClr val="000000"/>
                </a:solidFill>
                <a:latin typeface="Courier"/>
              </a:rPr>
              <a:t>  </a:t>
            </a:r>
            <a:r>
              <a:rPr lang="en-US" sz="1400" b="1" err="1">
                <a:solidFill>
                  <a:srgbClr val="06287E"/>
                </a:solidFill>
                <a:latin typeface="Courier"/>
              </a:rPr>
              <a:t>tokens_remove</a:t>
            </a:r>
            <a:r>
              <a:rPr lang="en-US" sz="1400" b="1">
                <a:solidFill>
                  <a:srgbClr val="000000"/>
                </a:solidFill>
                <a:latin typeface="Courier"/>
              </a:rPr>
              <a:t>(</a:t>
            </a:r>
            <a:br>
              <a:rPr lang="en-US" sz="1400" b="1">
                <a:latin typeface="Courier"/>
              </a:rPr>
            </a:br>
            <a:r>
              <a:rPr lang="en-US" sz="1400" b="1">
                <a:solidFill>
                  <a:srgbClr val="000000"/>
                </a:solidFill>
                <a:latin typeface="Courier"/>
              </a:rPr>
              <a:t>     </a:t>
            </a:r>
            <a:r>
              <a:rPr lang="en-US" sz="1400" b="1">
                <a:solidFill>
                  <a:srgbClr val="06287E"/>
                </a:solidFill>
                <a:latin typeface="Courier"/>
              </a:rPr>
              <a:t>c</a:t>
            </a:r>
            <a:r>
              <a:rPr lang="en-US" sz="1400" b="1">
                <a:solidFill>
                  <a:srgbClr val="000000"/>
                </a:solidFill>
                <a:latin typeface="Courier"/>
              </a:rPr>
              <a:t>(</a:t>
            </a:r>
            <a:r>
              <a:rPr lang="en-US" sz="1400" b="1" err="1">
                <a:solidFill>
                  <a:srgbClr val="06287E"/>
                </a:solidFill>
                <a:latin typeface="Courier"/>
              </a:rPr>
              <a:t>stopwords</a:t>
            </a:r>
            <a:r>
              <a:rPr lang="en-US" sz="1400" b="1">
                <a:solidFill>
                  <a:srgbClr val="000000"/>
                </a:solidFill>
                <a:latin typeface="Courier"/>
              </a:rPr>
              <a:t>(</a:t>
            </a:r>
            <a:r>
              <a:rPr lang="en-US" sz="1400" b="1">
                <a:solidFill>
                  <a:srgbClr val="7D9029"/>
                </a:solidFill>
                <a:latin typeface="Courier"/>
              </a:rPr>
              <a:t>language =</a:t>
            </a:r>
            <a:r>
              <a:rPr lang="en-US" sz="1400" b="1">
                <a:solidFill>
                  <a:srgbClr val="000000"/>
                </a:solidFill>
                <a:latin typeface="Courier"/>
              </a:rPr>
              <a:t> </a:t>
            </a:r>
            <a:r>
              <a:rPr lang="en-US" sz="1400" b="1">
                <a:solidFill>
                  <a:srgbClr val="4070A0"/>
                </a:solidFill>
                <a:latin typeface="Courier"/>
              </a:rPr>
              <a:t>"</a:t>
            </a:r>
            <a:r>
              <a:rPr lang="en-US" sz="1400" b="1" err="1">
                <a:solidFill>
                  <a:srgbClr val="4070A0"/>
                </a:solidFill>
                <a:latin typeface="Courier"/>
              </a:rPr>
              <a:t>english</a:t>
            </a:r>
            <a:r>
              <a:rPr lang="en-US" sz="1400" b="1">
                <a:solidFill>
                  <a:srgbClr val="4070A0"/>
                </a:solidFill>
                <a:latin typeface="Courier"/>
              </a:rPr>
              <a:t>"</a:t>
            </a:r>
            <a:r>
              <a:rPr lang="en-US" sz="1400" b="1">
                <a:solidFill>
                  <a:srgbClr val="000000"/>
                </a:solidFill>
                <a:latin typeface="Courier"/>
              </a:rPr>
              <a:t>, </a:t>
            </a:r>
            <a:r>
              <a:rPr lang="en-US" sz="1400" b="1">
                <a:solidFill>
                  <a:srgbClr val="7D9029"/>
                </a:solidFill>
                <a:latin typeface="Courier"/>
              </a:rPr>
              <a:t>source =</a:t>
            </a:r>
            <a:r>
              <a:rPr lang="en-US" sz="1400" b="1">
                <a:solidFill>
                  <a:srgbClr val="000000"/>
                </a:solidFill>
                <a:latin typeface="Courier"/>
              </a:rPr>
              <a:t> </a:t>
            </a:r>
            <a:r>
              <a:rPr lang="en-US" sz="1400" b="1">
                <a:solidFill>
                  <a:srgbClr val="4070A0"/>
                </a:solidFill>
                <a:latin typeface="Courier"/>
              </a:rPr>
              <a:t>"smart"</a:t>
            </a:r>
            <a:r>
              <a:rPr lang="en-US" sz="1400" b="1">
                <a:solidFill>
                  <a:srgbClr val="000000"/>
                </a:solidFill>
                <a:latin typeface="Courier"/>
              </a:rPr>
              <a:t>), </a:t>
            </a:r>
            <a:br>
              <a:rPr lang="en-US" sz="1400" b="1">
                <a:latin typeface="Courier"/>
              </a:rPr>
            </a:br>
            <a:r>
              <a:rPr lang="en-US" sz="1400" b="1">
                <a:solidFill>
                  <a:srgbClr val="000000"/>
                </a:solidFill>
                <a:latin typeface="Courier"/>
              </a:rPr>
              <a:t>      </a:t>
            </a:r>
            <a:r>
              <a:rPr lang="en-US" sz="1400" b="1">
                <a:solidFill>
                  <a:srgbClr val="4070A0"/>
                </a:solidFill>
                <a:latin typeface="Courier"/>
              </a:rPr>
              <a:t>"IU"</a:t>
            </a:r>
            <a:r>
              <a:rPr lang="en-US" sz="1400" b="1">
                <a:solidFill>
                  <a:srgbClr val="000000"/>
                </a:solidFill>
                <a:latin typeface="Courier"/>
              </a:rPr>
              <a:t>, </a:t>
            </a:r>
            <a:r>
              <a:rPr lang="en-US" sz="1400" b="1">
                <a:solidFill>
                  <a:srgbClr val="4070A0"/>
                </a:solidFill>
                <a:latin typeface="Courier"/>
              </a:rPr>
              <a:t>"IUB"</a:t>
            </a:r>
            <a:r>
              <a:rPr lang="en-US" sz="1400" b="1">
                <a:solidFill>
                  <a:srgbClr val="000000"/>
                </a:solidFill>
                <a:latin typeface="Courier"/>
              </a:rPr>
              <a:t>, </a:t>
            </a:r>
            <a:r>
              <a:rPr lang="en-US" sz="1400" b="1">
                <a:solidFill>
                  <a:srgbClr val="4070A0"/>
                </a:solidFill>
                <a:latin typeface="Courier"/>
              </a:rPr>
              <a:t>"other"</a:t>
            </a:r>
            <a:r>
              <a:rPr lang="en-US" sz="1400" b="1">
                <a:solidFill>
                  <a:srgbClr val="000000"/>
                </a:solidFill>
                <a:latin typeface="Courier"/>
              </a:rPr>
              <a:t>, </a:t>
            </a:r>
            <a:r>
              <a:rPr lang="en-US" sz="1400" b="1">
                <a:solidFill>
                  <a:srgbClr val="4070A0"/>
                </a:solidFill>
                <a:latin typeface="Courier"/>
              </a:rPr>
              <a:t>"custom"</a:t>
            </a:r>
            <a:r>
              <a:rPr lang="en-US" sz="1400" b="1">
                <a:solidFill>
                  <a:srgbClr val="000000"/>
                </a:solidFill>
                <a:latin typeface="Courier"/>
              </a:rPr>
              <a:t>, </a:t>
            </a:r>
            <a:r>
              <a:rPr lang="en-US" sz="1400" b="1">
                <a:solidFill>
                  <a:srgbClr val="4070A0"/>
                </a:solidFill>
                <a:latin typeface="Courier"/>
              </a:rPr>
              <a:t>"</a:t>
            </a:r>
            <a:r>
              <a:rPr lang="en-US" sz="1400" b="1" err="1">
                <a:solidFill>
                  <a:srgbClr val="4070A0"/>
                </a:solidFill>
                <a:latin typeface="Courier"/>
              </a:rPr>
              <a:t>stopwords</a:t>
            </a:r>
            <a:r>
              <a:rPr lang="en-US" sz="1400" b="1">
                <a:solidFill>
                  <a:srgbClr val="4070A0"/>
                </a:solidFill>
                <a:latin typeface="Courier"/>
              </a:rPr>
              <a:t>"</a:t>
            </a:r>
            <a:r>
              <a:rPr lang="en-US" sz="1400" b="1">
                <a:solidFill>
                  <a:srgbClr val="000000"/>
                </a:solidFill>
                <a:latin typeface="Courier"/>
              </a:rPr>
              <a:t>)) </a:t>
            </a:r>
            <a:r>
              <a:rPr lang="en-US" sz="1400" b="1">
                <a:solidFill>
                  <a:srgbClr val="4070A0"/>
                </a:solidFill>
                <a:latin typeface="Courier"/>
              </a:rPr>
              <a:t>|&gt;</a:t>
            </a:r>
            <a:r>
              <a:rPr lang="en-US" sz="1400" b="1">
                <a:solidFill>
                  <a:srgbClr val="000000"/>
                </a:solidFill>
                <a:latin typeface="Courier"/>
              </a:rPr>
              <a:t> </a:t>
            </a:r>
            <a:endParaRPr lang="en-US" sz="1400" b="1"/>
          </a:p>
          <a:p>
            <a:pPr marL="0" indent="0">
              <a:spcAft>
                <a:spcPts val="0"/>
              </a:spcAft>
              <a:buNone/>
            </a:pPr>
            <a:r>
              <a:rPr lang="en-US" sz="1400" b="1">
                <a:latin typeface="Courier"/>
              </a:rPr>
              <a:t>  </a:t>
            </a:r>
            <a:r>
              <a:rPr lang="en-US" sz="1400" b="1" err="1">
                <a:solidFill>
                  <a:srgbClr val="06287E"/>
                </a:solidFill>
                <a:latin typeface="Courier"/>
              </a:rPr>
              <a:t>tokens_wordstem</a:t>
            </a:r>
            <a:r>
              <a:rPr lang="en-US" sz="1400" b="1">
                <a:solidFill>
                  <a:srgbClr val="000000"/>
                </a:solidFill>
                <a:latin typeface="Courier"/>
              </a:rPr>
              <a:t>() </a:t>
            </a:r>
            <a:r>
              <a:rPr lang="en-US" sz="1400" b="1">
                <a:solidFill>
                  <a:srgbClr val="4070A0"/>
                </a:solidFill>
                <a:latin typeface="Courier"/>
              </a:rPr>
              <a:t>|&gt;</a:t>
            </a:r>
            <a:r>
              <a:rPr lang="en-US" sz="1400" b="1">
                <a:solidFill>
                  <a:srgbClr val="000000"/>
                </a:solidFill>
                <a:latin typeface="Courier"/>
              </a:rPr>
              <a:t> </a:t>
            </a:r>
            <a:br>
              <a:rPr lang="en-US" sz="1400" b="1">
                <a:solidFill>
                  <a:srgbClr val="000000"/>
                </a:solidFill>
                <a:latin typeface="Courier"/>
              </a:rPr>
            </a:br>
            <a:r>
              <a:rPr lang="en-US" sz="1400" b="1">
                <a:solidFill>
                  <a:srgbClr val="000000"/>
                </a:solidFill>
                <a:latin typeface="Courier"/>
              </a:rPr>
              <a:t>  </a:t>
            </a:r>
            <a:r>
              <a:rPr lang="en-US" sz="1400" b="1" err="1">
                <a:solidFill>
                  <a:srgbClr val="06287E"/>
                </a:solidFill>
                <a:latin typeface="Courier"/>
              </a:rPr>
              <a:t>dfm</a:t>
            </a:r>
            <a:r>
              <a:rPr lang="en-US" sz="1400" b="1">
                <a:solidFill>
                  <a:srgbClr val="000000"/>
                </a:solidFill>
                <a:latin typeface="Courier"/>
              </a:rPr>
              <a:t>()</a:t>
            </a:r>
            <a:endParaRPr lang="en-US" sz="1400" b="1"/>
          </a:p>
          <a:p>
            <a:pPr marL="0" indent="0">
              <a:spcAft>
                <a:spcPts val="0"/>
              </a:spcAft>
              <a:buNone/>
            </a:pPr>
            <a:endParaRPr lang="en-US" sz="1000" b="1">
              <a:solidFill>
                <a:srgbClr val="000000"/>
              </a:solidFill>
              <a:latin typeface="Courier"/>
            </a:endParaRPr>
          </a:p>
        </p:txBody>
      </p:sp>
    </p:spTree>
    <p:extLst>
      <p:ext uri="{BB962C8B-B14F-4D97-AF65-F5344CB8AC3E}">
        <p14:creationId xmlns:p14="http://schemas.microsoft.com/office/powerpoint/2010/main" val="193894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442D-38DC-901E-C46F-DF9296EA5EAD}"/>
              </a:ext>
            </a:extLst>
          </p:cNvPr>
          <p:cNvSpPr>
            <a:spLocks noGrp="1"/>
          </p:cNvSpPr>
          <p:nvPr>
            <p:ph type="ctrTitle"/>
          </p:nvPr>
        </p:nvSpPr>
        <p:spPr/>
        <p:txBody>
          <a:bodyPr>
            <a:normAutofit fontScale="90000"/>
          </a:bodyPr>
          <a:lstStyle/>
          <a:p>
            <a:r>
              <a:rPr lang="en-US">
                <a:solidFill>
                  <a:schemeClr val="bg1">
                    <a:lumMod val="85000"/>
                  </a:schemeClr>
                </a:solidFill>
              </a:rPr>
              <a:t>Corpus-Tokenize-</a:t>
            </a:r>
            <a:r>
              <a:rPr lang="en-US" err="1">
                <a:solidFill>
                  <a:schemeClr val="bg1">
                    <a:lumMod val="85000"/>
                  </a:schemeClr>
                </a:solidFill>
              </a:rPr>
              <a:t>Stopwords</a:t>
            </a:r>
            <a:r>
              <a:rPr lang="en-US">
                <a:solidFill>
                  <a:schemeClr val="bg1">
                    <a:lumMod val="85000"/>
                  </a:schemeClr>
                </a:solidFill>
              </a:rPr>
              <a:t>-Stem-</a:t>
            </a:r>
            <a:r>
              <a:rPr lang="en-US"/>
              <a:t>DFM</a:t>
            </a:r>
            <a:r>
              <a:rPr lang="en-US">
                <a:solidFill>
                  <a:schemeClr val="bg1">
                    <a:lumMod val="85000"/>
                  </a:schemeClr>
                </a:solidFill>
              </a:rPr>
              <a:t>-STM</a:t>
            </a:r>
          </a:p>
        </p:txBody>
      </p:sp>
      <p:sp>
        <p:nvSpPr>
          <p:cNvPr id="5" name="Text Placeholder 4">
            <a:extLst>
              <a:ext uri="{FF2B5EF4-FFF2-40B4-BE49-F238E27FC236}">
                <a16:creationId xmlns:a16="http://schemas.microsoft.com/office/drawing/2014/main" id="{7C15F469-9C09-5FC7-01AE-5D8F422737C8}"/>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FAAB446E-97B1-FF76-F8F6-6B17DEADB6D2}"/>
              </a:ext>
            </a:extLst>
          </p:cNvPr>
          <p:cNvSpPr>
            <a:spLocks noGrp="1"/>
          </p:cNvSpPr>
          <p:nvPr>
            <p:ph idx="1"/>
          </p:nvPr>
        </p:nvSpPr>
        <p:spPr>
          <a:xfrm>
            <a:off x="532935" y="1629404"/>
            <a:ext cx="8008539" cy="3106966"/>
          </a:xfrm>
        </p:spPr>
        <p:txBody>
          <a:bodyPr vert="horz" lIns="91440" tIns="45720" rIns="91440" bIns="45720" rtlCol="0" anchor="t">
            <a:noAutofit/>
          </a:bodyPr>
          <a:lstStyle/>
          <a:p>
            <a:pPr marL="0" indent="0">
              <a:spcAft>
                <a:spcPts val="0"/>
              </a:spcAft>
              <a:buNone/>
            </a:pPr>
            <a:r>
              <a:rPr lang="en-US" sz="1400" b="1">
                <a:solidFill>
                  <a:srgbClr val="06287E"/>
                </a:solidFill>
                <a:latin typeface="Courier"/>
              </a:rPr>
              <a:t>library</a:t>
            </a:r>
            <a:r>
              <a:rPr lang="en-US" sz="1400" b="1">
                <a:solidFill>
                  <a:srgbClr val="000000"/>
                </a:solidFill>
                <a:latin typeface="Courier"/>
              </a:rPr>
              <a:t>(</a:t>
            </a:r>
            <a:r>
              <a:rPr lang="en-US" sz="1400" b="1" err="1">
                <a:solidFill>
                  <a:srgbClr val="000000"/>
                </a:solidFill>
                <a:latin typeface="Courier"/>
              </a:rPr>
              <a:t>tibble</a:t>
            </a:r>
            <a:r>
              <a:rPr lang="en-US" sz="1400" b="1">
                <a:solidFill>
                  <a:srgbClr val="000000"/>
                </a:solidFill>
                <a:latin typeface="Courier"/>
              </a:rPr>
              <a:t>)</a:t>
            </a:r>
            <a:endParaRPr lang="en-US"/>
          </a:p>
          <a:p>
            <a:pPr marL="0" indent="0">
              <a:spcAft>
                <a:spcPts val="0"/>
              </a:spcAft>
              <a:buNone/>
            </a:pPr>
            <a:r>
              <a:rPr lang="en-US" sz="1400" b="1">
                <a:solidFill>
                  <a:srgbClr val="06287E"/>
                </a:solidFill>
                <a:latin typeface="Courier"/>
              </a:rPr>
              <a:t>convert</a:t>
            </a:r>
            <a:r>
              <a:rPr lang="en-US" sz="1400" b="1">
                <a:solidFill>
                  <a:srgbClr val="000000"/>
                </a:solidFill>
                <a:latin typeface="Courier"/>
              </a:rPr>
              <a:t>(</a:t>
            </a:r>
            <a:r>
              <a:rPr lang="en-US" sz="1400" b="1" err="1">
                <a:solidFill>
                  <a:srgbClr val="000000"/>
                </a:solidFill>
                <a:latin typeface="Courier"/>
              </a:rPr>
              <a:t>my_dfm</a:t>
            </a:r>
            <a:r>
              <a:rPr lang="en-US" sz="1400" b="1">
                <a:solidFill>
                  <a:srgbClr val="000000"/>
                </a:solidFill>
                <a:latin typeface="Courier"/>
              </a:rPr>
              <a:t>, </a:t>
            </a:r>
            <a:r>
              <a:rPr lang="en-US" sz="1400" b="1">
                <a:solidFill>
                  <a:srgbClr val="4070A0"/>
                </a:solidFill>
                <a:latin typeface="Courier"/>
              </a:rPr>
              <a:t>"</a:t>
            </a:r>
            <a:r>
              <a:rPr lang="en-US" sz="1400" b="1" err="1">
                <a:solidFill>
                  <a:srgbClr val="4070A0"/>
                </a:solidFill>
                <a:latin typeface="Courier"/>
              </a:rPr>
              <a:t>data.frame</a:t>
            </a:r>
            <a:r>
              <a:rPr lang="en-US" sz="1400" b="1">
                <a:solidFill>
                  <a:srgbClr val="4070A0"/>
                </a:solidFill>
                <a:latin typeface="Courier"/>
              </a:rPr>
              <a:t>"</a:t>
            </a:r>
            <a:r>
              <a:rPr lang="en-US" sz="1400" b="1">
                <a:solidFill>
                  <a:srgbClr val="000000"/>
                </a:solidFill>
                <a:latin typeface="Courier"/>
              </a:rPr>
              <a:t>) </a:t>
            </a:r>
            <a:r>
              <a:rPr lang="en-US" sz="1400" b="1">
                <a:solidFill>
                  <a:srgbClr val="4070A0"/>
                </a:solidFill>
                <a:latin typeface="Courier"/>
              </a:rPr>
              <a:t>|&gt;</a:t>
            </a:r>
            <a:r>
              <a:rPr lang="en-US" sz="1400" b="1">
                <a:solidFill>
                  <a:srgbClr val="000000"/>
                </a:solidFill>
                <a:latin typeface="Courier"/>
              </a:rPr>
              <a:t> </a:t>
            </a:r>
            <a:br>
              <a:rPr lang="en-US" sz="1400" b="1">
                <a:solidFill>
                  <a:srgbClr val="000000"/>
                </a:solidFill>
                <a:latin typeface="Courier"/>
              </a:rPr>
            </a:br>
            <a:r>
              <a:rPr lang="en-US" sz="1400" b="1">
                <a:solidFill>
                  <a:srgbClr val="000000"/>
                </a:solidFill>
                <a:latin typeface="Courier"/>
              </a:rPr>
              <a:t>  </a:t>
            </a:r>
            <a:r>
              <a:rPr lang="en-US" sz="1400" b="1" err="1">
                <a:solidFill>
                  <a:srgbClr val="06287E"/>
                </a:solidFill>
                <a:latin typeface="Courier"/>
              </a:rPr>
              <a:t>as_tibble</a:t>
            </a:r>
            <a:r>
              <a:rPr lang="en-US" sz="1400" b="1">
                <a:solidFill>
                  <a:srgbClr val="000000"/>
                </a:solidFill>
                <a:latin typeface="Courier"/>
              </a:rPr>
              <a:t>() </a:t>
            </a:r>
            <a:r>
              <a:rPr lang="en-US" sz="1400" b="1">
                <a:solidFill>
                  <a:srgbClr val="4070A0"/>
                </a:solidFill>
                <a:latin typeface="Courier"/>
              </a:rPr>
              <a:t>|&gt;</a:t>
            </a:r>
            <a:r>
              <a:rPr lang="en-US" sz="1400" b="1">
                <a:solidFill>
                  <a:srgbClr val="000000"/>
                </a:solidFill>
                <a:latin typeface="Courier"/>
              </a:rPr>
              <a:t> </a:t>
            </a:r>
            <a:br>
              <a:rPr lang="en-US" sz="1400" b="1">
                <a:solidFill>
                  <a:srgbClr val="000000"/>
                </a:solidFill>
                <a:latin typeface="Courier"/>
              </a:rPr>
            </a:br>
            <a:r>
              <a:rPr lang="en-US" sz="1400" b="1">
                <a:solidFill>
                  <a:srgbClr val="000000"/>
                </a:solidFill>
                <a:latin typeface="Courier"/>
              </a:rPr>
              <a:t>  </a:t>
            </a:r>
            <a:r>
              <a:rPr lang="en-US" sz="1400" b="1">
                <a:solidFill>
                  <a:srgbClr val="06287E"/>
                </a:solidFill>
                <a:latin typeface="Courier"/>
              </a:rPr>
              <a:t>head</a:t>
            </a:r>
            <a:r>
              <a:rPr lang="en-US" sz="1400" b="1">
                <a:solidFill>
                  <a:srgbClr val="000000"/>
                </a:solidFill>
                <a:latin typeface="Courier"/>
              </a:rPr>
              <a:t>()</a:t>
            </a:r>
            <a:endParaRPr lang="en-US" sz="1400">
              <a:solidFill>
                <a:srgbClr val="000000"/>
              </a:solidFill>
              <a:latin typeface="Courier"/>
            </a:endParaRPr>
          </a:p>
          <a:p>
            <a:pPr marL="0" indent="0">
              <a:spcAft>
                <a:spcPts val="0"/>
              </a:spcAft>
              <a:buNone/>
            </a:pPr>
            <a:r>
              <a:rPr lang="en-US" sz="1400" b="1">
                <a:solidFill>
                  <a:srgbClr val="000000"/>
                </a:solidFill>
                <a:latin typeface="Courier"/>
              </a:rPr>
              <a:t> # A </a:t>
            </a:r>
            <a:r>
              <a:rPr lang="en-US" sz="1400" b="1" err="1">
                <a:solidFill>
                  <a:srgbClr val="000000"/>
                </a:solidFill>
                <a:latin typeface="Courier"/>
              </a:rPr>
              <a:t>tibble</a:t>
            </a:r>
            <a:r>
              <a:rPr lang="en-US" sz="1400" b="1">
                <a:solidFill>
                  <a:srgbClr val="000000"/>
                </a:solidFill>
                <a:latin typeface="Courier"/>
              </a:rPr>
              <a:t>: 6 × 4,472</a:t>
            </a:r>
            <a:br>
              <a:rPr lang="en-US" sz="1400" b="1">
                <a:solidFill>
                  <a:srgbClr val="000000"/>
                </a:solidFill>
                <a:latin typeface="Courier"/>
              </a:rPr>
            </a:br>
            <a:r>
              <a:rPr lang="en-US" sz="1400" b="1">
                <a:solidFill>
                  <a:srgbClr val="000000"/>
                </a:solidFill>
                <a:latin typeface="Courier"/>
              </a:rPr>
              <a:t> </a:t>
            </a:r>
            <a:r>
              <a:rPr lang="en-US" sz="1400" b="1" err="1">
                <a:solidFill>
                  <a:srgbClr val="000000"/>
                </a:solidFill>
                <a:latin typeface="Courier"/>
              </a:rPr>
              <a:t>doc_id</a:t>
            </a:r>
            <a:r>
              <a:rPr lang="en-US" sz="1400" b="1">
                <a:solidFill>
                  <a:srgbClr val="000000"/>
                </a:solidFill>
                <a:latin typeface="Courier"/>
              </a:rPr>
              <a:t>  general professor understand  work student affect </a:t>
            </a:r>
            <a:br>
              <a:rPr lang="en-US" sz="1400" b="1">
                <a:solidFill>
                  <a:srgbClr val="000000"/>
                </a:solidFill>
                <a:latin typeface="Courier"/>
              </a:rPr>
            </a:br>
            <a:r>
              <a:rPr lang="en-US" sz="1400" b="1">
                <a:solidFill>
                  <a:srgbClr val="000000"/>
                </a:solidFill>
                <a:latin typeface="Courier"/>
              </a:rPr>
              <a:t>   &lt;chr&gt;    &lt;</a:t>
            </a:r>
            <a:r>
              <a:rPr lang="en-US" sz="1400" b="1" err="1">
                <a:solidFill>
                  <a:srgbClr val="000000"/>
                </a:solidFill>
                <a:latin typeface="Courier"/>
              </a:rPr>
              <a:t>dbl</a:t>
            </a:r>
            <a:r>
              <a:rPr lang="en-US" sz="1400" b="1">
                <a:solidFill>
                  <a:srgbClr val="000000"/>
                </a:solidFill>
                <a:latin typeface="Courier"/>
              </a:rPr>
              <a:t>&gt;     &lt;</a:t>
            </a:r>
            <a:r>
              <a:rPr lang="en-US" sz="1400" b="1" err="1">
                <a:solidFill>
                  <a:srgbClr val="000000"/>
                </a:solidFill>
                <a:latin typeface="Courier"/>
              </a:rPr>
              <a:t>dbl</a:t>
            </a:r>
            <a:r>
              <a:rPr lang="en-US" sz="1400" b="1">
                <a:solidFill>
                  <a:srgbClr val="000000"/>
                </a:solidFill>
                <a:latin typeface="Courier"/>
              </a:rPr>
              <a:t>&gt;      &lt;</a:t>
            </a:r>
            <a:r>
              <a:rPr lang="en-US" sz="1400" b="1" err="1">
                <a:solidFill>
                  <a:srgbClr val="000000"/>
                </a:solidFill>
                <a:latin typeface="Courier"/>
              </a:rPr>
              <a:t>dbl</a:t>
            </a:r>
            <a:r>
              <a:rPr lang="en-US" sz="1400" b="1">
                <a:solidFill>
                  <a:srgbClr val="000000"/>
                </a:solidFill>
                <a:latin typeface="Courier"/>
              </a:rPr>
              <a:t>&gt; &lt;</a:t>
            </a:r>
            <a:r>
              <a:rPr lang="en-US" sz="1400" b="1" err="1">
                <a:solidFill>
                  <a:srgbClr val="000000"/>
                </a:solidFill>
                <a:latin typeface="Courier"/>
              </a:rPr>
              <a:t>dbl</a:t>
            </a:r>
            <a:r>
              <a:rPr lang="en-US" sz="1400" b="1">
                <a:solidFill>
                  <a:srgbClr val="000000"/>
                </a:solidFill>
                <a:latin typeface="Courier"/>
              </a:rPr>
              <a:t>&gt;   &lt;</a:t>
            </a:r>
            <a:r>
              <a:rPr lang="en-US" sz="1400" b="1" err="1">
                <a:solidFill>
                  <a:srgbClr val="000000"/>
                </a:solidFill>
                <a:latin typeface="Courier"/>
              </a:rPr>
              <a:t>dbl</a:t>
            </a:r>
            <a:r>
              <a:rPr lang="en-US" sz="1400" b="1">
                <a:solidFill>
                  <a:srgbClr val="000000"/>
                </a:solidFill>
                <a:latin typeface="Courier"/>
              </a:rPr>
              <a:t>&gt;  &lt;</a:t>
            </a:r>
            <a:r>
              <a:rPr lang="en-US" sz="1400" b="1" err="1">
                <a:solidFill>
                  <a:srgbClr val="000000"/>
                </a:solidFill>
                <a:latin typeface="Courier"/>
              </a:rPr>
              <a:t>dbl</a:t>
            </a:r>
            <a:r>
              <a:rPr lang="en-US" sz="1400" b="1">
                <a:solidFill>
                  <a:srgbClr val="000000"/>
                </a:solidFill>
                <a:latin typeface="Courier"/>
              </a:rPr>
              <a:t>&gt;  </a:t>
            </a:r>
            <a:br>
              <a:rPr lang="en-US" sz="1400" b="1">
                <a:solidFill>
                  <a:srgbClr val="000000"/>
                </a:solidFill>
                <a:latin typeface="Courier"/>
              </a:rPr>
            </a:br>
            <a:r>
              <a:rPr lang="en-US" sz="1400" b="1">
                <a:solidFill>
                  <a:srgbClr val="000000"/>
                </a:solidFill>
                <a:latin typeface="Courier"/>
              </a:rPr>
              <a:t>1 70002…       1         1          1     1       1      1  </a:t>
            </a:r>
            <a:br>
              <a:rPr lang="en-US" sz="1400" b="1">
                <a:solidFill>
                  <a:srgbClr val="000000"/>
                </a:solidFill>
                <a:latin typeface="Courier"/>
              </a:rPr>
            </a:br>
            <a:r>
              <a:rPr lang="en-US" sz="1400" b="1">
                <a:solidFill>
                  <a:srgbClr val="000000"/>
                </a:solidFill>
                <a:latin typeface="Courier"/>
              </a:rPr>
              <a:t>2 70003…       0         0          1     0       0      0       </a:t>
            </a:r>
            <a:br>
              <a:rPr lang="en-US" sz="1400" b="1">
                <a:solidFill>
                  <a:srgbClr val="000000"/>
                </a:solidFill>
                <a:latin typeface="Courier"/>
              </a:rPr>
            </a:br>
            <a:r>
              <a:rPr lang="en-US" sz="1400" b="1">
                <a:solidFill>
                  <a:srgbClr val="000000"/>
                </a:solidFill>
                <a:latin typeface="Courier"/>
              </a:rPr>
              <a:t>3 70004…       0         0          0     0       0      0       </a:t>
            </a:r>
            <a:br>
              <a:rPr lang="en-US" sz="1400" b="1">
                <a:solidFill>
                  <a:srgbClr val="000000"/>
                </a:solidFill>
                <a:latin typeface="Courier"/>
              </a:rPr>
            </a:br>
            <a:r>
              <a:rPr lang="en-US" sz="1400" b="1">
                <a:solidFill>
                  <a:srgbClr val="000000"/>
                </a:solidFill>
                <a:latin typeface="Courier"/>
              </a:rPr>
              <a:t>4 70004…       0         0          0     0       0      0       </a:t>
            </a:r>
            <a:br>
              <a:rPr lang="en-US" sz="1400" b="1">
                <a:solidFill>
                  <a:srgbClr val="000000"/>
                </a:solidFill>
                <a:latin typeface="Courier"/>
              </a:rPr>
            </a:br>
            <a:r>
              <a:rPr lang="en-US" sz="1400" b="1">
                <a:solidFill>
                  <a:srgbClr val="000000"/>
                </a:solidFill>
                <a:latin typeface="Courier"/>
              </a:rPr>
              <a:t># ℹ 4,462 more variables: </a:t>
            </a:r>
            <a:r>
              <a:rPr lang="en-US" sz="1400" b="1" err="1">
                <a:solidFill>
                  <a:srgbClr val="000000"/>
                </a:solidFill>
                <a:latin typeface="Courier"/>
              </a:rPr>
              <a:t>pandem</a:t>
            </a:r>
            <a:r>
              <a:rPr lang="en-US" sz="1400" b="1">
                <a:solidFill>
                  <a:srgbClr val="000000"/>
                </a:solidFill>
                <a:latin typeface="Courier"/>
              </a:rPr>
              <a:t> &lt;</a:t>
            </a:r>
            <a:r>
              <a:rPr lang="en-US" sz="1400" b="1" err="1">
                <a:solidFill>
                  <a:srgbClr val="000000"/>
                </a:solidFill>
                <a:latin typeface="Courier"/>
              </a:rPr>
              <a:t>dbl</a:t>
            </a:r>
            <a:r>
              <a:rPr lang="en-US" sz="1400" b="1">
                <a:solidFill>
                  <a:srgbClr val="000000"/>
                </a:solidFill>
                <a:latin typeface="Courier"/>
              </a:rPr>
              <a:t>&gt;, applaud &lt;</a:t>
            </a:r>
            <a:r>
              <a:rPr lang="en-US" sz="1400" b="1" err="1">
                <a:solidFill>
                  <a:srgbClr val="000000"/>
                </a:solidFill>
                <a:latin typeface="Courier"/>
              </a:rPr>
              <a:t>dbl</a:t>
            </a:r>
            <a:r>
              <a:rPr lang="en-US" sz="1400" b="1">
                <a:solidFill>
                  <a:srgbClr val="000000"/>
                </a:solidFill>
                <a:latin typeface="Courier"/>
              </a:rPr>
              <a:t>&gt;, …</a:t>
            </a:r>
            <a:endParaRPr lang="en-US" sz="1400">
              <a:solidFill>
                <a:srgbClr val="000000"/>
              </a:solidFill>
              <a:latin typeface="Courier"/>
            </a:endParaRPr>
          </a:p>
          <a:p>
            <a:pPr marL="0" indent="0">
              <a:spcAft>
                <a:spcPts val="0"/>
              </a:spcAft>
              <a:buNone/>
            </a:pPr>
            <a:endParaRPr lang="en-US" sz="1400" b="1">
              <a:solidFill>
                <a:srgbClr val="000000"/>
              </a:solidFill>
              <a:latin typeface="Courier"/>
            </a:endParaRPr>
          </a:p>
        </p:txBody>
      </p:sp>
    </p:spTree>
    <p:extLst>
      <p:ext uri="{BB962C8B-B14F-4D97-AF65-F5344CB8AC3E}">
        <p14:creationId xmlns:p14="http://schemas.microsoft.com/office/powerpoint/2010/main" val="3066437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442D-38DC-901E-C46F-DF9296EA5EAD}"/>
              </a:ext>
            </a:extLst>
          </p:cNvPr>
          <p:cNvSpPr>
            <a:spLocks noGrp="1"/>
          </p:cNvSpPr>
          <p:nvPr>
            <p:ph type="ctrTitle"/>
          </p:nvPr>
        </p:nvSpPr>
        <p:spPr/>
        <p:txBody>
          <a:bodyPr>
            <a:normAutofit fontScale="90000"/>
          </a:bodyPr>
          <a:lstStyle/>
          <a:p>
            <a:r>
              <a:rPr lang="en-US"/>
              <a:t>Tokenize-Corpus-</a:t>
            </a:r>
            <a:r>
              <a:rPr lang="en-US" err="1"/>
              <a:t>Stopwords</a:t>
            </a:r>
            <a:r>
              <a:rPr lang="en-US"/>
              <a:t>-Stem-DFM-STM</a:t>
            </a:r>
          </a:p>
        </p:txBody>
      </p:sp>
      <p:sp>
        <p:nvSpPr>
          <p:cNvPr id="5" name="Text Placeholder 4">
            <a:extLst>
              <a:ext uri="{FF2B5EF4-FFF2-40B4-BE49-F238E27FC236}">
                <a16:creationId xmlns:a16="http://schemas.microsoft.com/office/drawing/2014/main" id="{7C15F469-9C09-5FC7-01AE-5D8F422737C8}"/>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FAAB446E-97B1-FF76-F8F6-6B17DEADB6D2}"/>
              </a:ext>
            </a:extLst>
          </p:cNvPr>
          <p:cNvSpPr>
            <a:spLocks noGrp="1"/>
          </p:cNvSpPr>
          <p:nvPr>
            <p:ph idx="1"/>
          </p:nvPr>
        </p:nvSpPr>
        <p:spPr>
          <a:xfrm>
            <a:off x="532935" y="1629404"/>
            <a:ext cx="8008539" cy="3106966"/>
          </a:xfrm>
        </p:spPr>
        <p:txBody>
          <a:bodyPr vert="horz" lIns="91440" tIns="45720" rIns="91440" bIns="45720" rtlCol="0" anchor="t">
            <a:noAutofit/>
          </a:bodyPr>
          <a:lstStyle/>
          <a:p>
            <a:pPr marL="0" indent="0">
              <a:spcAft>
                <a:spcPts val="0"/>
              </a:spcAft>
              <a:buNone/>
            </a:pPr>
            <a:r>
              <a:rPr lang="en-US" sz="1400" b="1">
                <a:solidFill>
                  <a:srgbClr val="06287E"/>
                </a:solidFill>
                <a:latin typeface="Courier"/>
              </a:rPr>
              <a:t>library</a:t>
            </a:r>
            <a:r>
              <a:rPr lang="en-US" sz="1400" b="1">
                <a:solidFill>
                  <a:srgbClr val="000000"/>
                </a:solidFill>
                <a:latin typeface="Courier"/>
              </a:rPr>
              <a:t>(</a:t>
            </a:r>
            <a:r>
              <a:rPr lang="en-US" sz="1400" b="1" err="1">
                <a:solidFill>
                  <a:srgbClr val="000000"/>
                </a:solidFill>
                <a:latin typeface="Courier"/>
              </a:rPr>
              <a:t>stm</a:t>
            </a:r>
            <a:r>
              <a:rPr lang="en-US" sz="1400" b="1">
                <a:solidFill>
                  <a:srgbClr val="000000"/>
                </a:solidFill>
                <a:latin typeface="Courier"/>
              </a:rPr>
              <a:t>)</a:t>
            </a:r>
            <a:endParaRPr lang="en-US"/>
          </a:p>
          <a:p>
            <a:pPr marL="0" indent="0">
              <a:spcAft>
                <a:spcPts val="0"/>
              </a:spcAft>
              <a:buNone/>
            </a:pPr>
            <a:r>
              <a:rPr lang="en-US" sz="1400" b="1">
                <a:solidFill>
                  <a:srgbClr val="06287E"/>
                </a:solidFill>
                <a:latin typeface="Courier"/>
              </a:rPr>
              <a:t>library</a:t>
            </a:r>
            <a:r>
              <a:rPr lang="en-US" sz="1400" b="1">
                <a:solidFill>
                  <a:srgbClr val="000000"/>
                </a:solidFill>
                <a:latin typeface="Courier"/>
              </a:rPr>
              <a:t>(broom)</a:t>
            </a:r>
            <a:endParaRPr lang="en-US" sz="1400" b="1"/>
          </a:p>
          <a:p>
            <a:pPr marL="0" indent="0">
              <a:spcAft>
                <a:spcPts val="0"/>
              </a:spcAft>
              <a:buNone/>
            </a:pPr>
            <a:r>
              <a:rPr lang="en-US" sz="1400" b="1">
                <a:solidFill>
                  <a:srgbClr val="06287E"/>
                </a:solidFill>
                <a:latin typeface="Courier"/>
              </a:rPr>
              <a:t>library</a:t>
            </a:r>
            <a:r>
              <a:rPr lang="en-US" sz="1400" b="1">
                <a:solidFill>
                  <a:srgbClr val="000000"/>
                </a:solidFill>
                <a:latin typeface="Courier"/>
              </a:rPr>
              <a:t>(</a:t>
            </a:r>
            <a:r>
              <a:rPr lang="en-US" sz="1400" b="1" err="1">
                <a:solidFill>
                  <a:srgbClr val="000000"/>
                </a:solidFill>
                <a:latin typeface="Courier"/>
              </a:rPr>
              <a:t>tidytext</a:t>
            </a:r>
            <a:r>
              <a:rPr lang="en-US" sz="1400" b="1">
                <a:solidFill>
                  <a:srgbClr val="000000"/>
                </a:solidFill>
                <a:latin typeface="Courier"/>
              </a:rPr>
              <a:t>)</a:t>
            </a:r>
            <a:endParaRPr lang="en-US" sz="1400" b="1"/>
          </a:p>
          <a:p>
            <a:pPr marL="0" indent="0">
              <a:spcAft>
                <a:spcPts val="0"/>
              </a:spcAft>
              <a:buNone/>
            </a:pPr>
            <a:r>
              <a:rPr lang="en-US" sz="1400" b="1" err="1">
                <a:solidFill>
                  <a:srgbClr val="000000"/>
                </a:solidFill>
                <a:latin typeface="Courier"/>
              </a:rPr>
              <a:t>my_stm</a:t>
            </a:r>
            <a:r>
              <a:rPr lang="en-US" sz="1400" b="1">
                <a:solidFill>
                  <a:srgbClr val="000000"/>
                </a:solidFill>
                <a:latin typeface="Courier"/>
              </a:rPr>
              <a:t> </a:t>
            </a:r>
            <a:r>
              <a:rPr lang="en-US" sz="1400" b="1">
                <a:solidFill>
                  <a:srgbClr val="007020"/>
                </a:solidFill>
                <a:latin typeface="Courier"/>
              </a:rPr>
              <a:t>&lt;-</a:t>
            </a:r>
            <a:r>
              <a:rPr lang="en-US" sz="1400" b="1">
                <a:solidFill>
                  <a:srgbClr val="000000"/>
                </a:solidFill>
                <a:latin typeface="Courier"/>
              </a:rPr>
              <a:t> </a:t>
            </a:r>
            <a:r>
              <a:rPr lang="en-US" sz="1400" b="1" err="1">
                <a:solidFill>
                  <a:srgbClr val="06287E"/>
                </a:solidFill>
                <a:latin typeface="Courier"/>
              </a:rPr>
              <a:t>stm</a:t>
            </a:r>
            <a:r>
              <a:rPr lang="en-US" sz="1400" b="1">
                <a:solidFill>
                  <a:srgbClr val="000000"/>
                </a:solidFill>
                <a:latin typeface="Courier"/>
              </a:rPr>
              <a:t>(</a:t>
            </a:r>
            <a:r>
              <a:rPr lang="en-US" sz="1400" b="1" err="1">
                <a:solidFill>
                  <a:srgbClr val="000000"/>
                </a:solidFill>
                <a:latin typeface="Courier"/>
              </a:rPr>
              <a:t>my_dfm</a:t>
            </a:r>
            <a:r>
              <a:rPr lang="en-US" sz="1400" b="1">
                <a:solidFill>
                  <a:srgbClr val="000000"/>
                </a:solidFill>
                <a:latin typeface="Courier"/>
              </a:rPr>
              <a:t>, </a:t>
            </a:r>
            <a:r>
              <a:rPr lang="en-US" sz="1400" b="1">
                <a:solidFill>
                  <a:srgbClr val="7D9029"/>
                </a:solidFill>
                <a:latin typeface="Courier"/>
              </a:rPr>
              <a:t>K =</a:t>
            </a:r>
            <a:r>
              <a:rPr lang="en-US" sz="1400" b="1">
                <a:solidFill>
                  <a:srgbClr val="000000"/>
                </a:solidFill>
                <a:latin typeface="Courier"/>
              </a:rPr>
              <a:t> </a:t>
            </a:r>
            <a:r>
              <a:rPr lang="en-US" sz="1400" b="1">
                <a:solidFill>
                  <a:srgbClr val="40A070"/>
                </a:solidFill>
                <a:latin typeface="Courier"/>
              </a:rPr>
              <a:t>3</a:t>
            </a:r>
            <a:r>
              <a:rPr lang="en-US" sz="1400" b="1">
                <a:solidFill>
                  <a:srgbClr val="000000"/>
                </a:solidFill>
                <a:latin typeface="Courier"/>
              </a:rPr>
              <a:t>, </a:t>
            </a:r>
            <a:br>
              <a:rPr lang="en-US" sz="1400" b="1">
                <a:latin typeface="Courier"/>
              </a:rPr>
            </a:br>
            <a:r>
              <a:rPr lang="en-US" sz="1400" b="1">
                <a:solidFill>
                  <a:srgbClr val="000000"/>
                </a:solidFill>
                <a:latin typeface="Courier"/>
              </a:rPr>
              <a:t>              </a:t>
            </a:r>
            <a:r>
              <a:rPr lang="en-US" sz="1400" b="1">
                <a:solidFill>
                  <a:srgbClr val="7D9029"/>
                </a:solidFill>
                <a:latin typeface="Courier"/>
              </a:rPr>
              <a:t>prevalence =</a:t>
            </a:r>
            <a:r>
              <a:rPr lang="en-US" sz="1400" b="1">
                <a:solidFill>
                  <a:srgbClr val="000000"/>
                </a:solidFill>
                <a:latin typeface="Courier"/>
              </a:rPr>
              <a:t> </a:t>
            </a:r>
            <a:r>
              <a:rPr lang="en-US" sz="1400" b="1">
                <a:solidFill>
                  <a:srgbClr val="4070A0"/>
                </a:solidFill>
                <a:latin typeface="Courier"/>
              </a:rPr>
              <a:t>~</a:t>
            </a:r>
            <a:r>
              <a:rPr lang="en-US" sz="1400" b="1">
                <a:solidFill>
                  <a:srgbClr val="000000"/>
                </a:solidFill>
                <a:latin typeface="Courier"/>
              </a:rPr>
              <a:t>metadata,</a:t>
            </a:r>
            <a:endParaRPr lang="en-US" sz="1400" b="1"/>
          </a:p>
          <a:p>
            <a:pPr marL="0" indent="0">
              <a:spcAft>
                <a:spcPts val="0"/>
              </a:spcAft>
              <a:buNone/>
            </a:pPr>
            <a:r>
              <a:rPr lang="en-US" sz="1400" b="1">
                <a:solidFill>
                  <a:srgbClr val="000000"/>
                </a:solidFill>
                <a:latin typeface="Courier"/>
              </a:rPr>
              <a:t>         </a:t>
            </a:r>
            <a:r>
              <a:rPr lang="en-US" sz="1400" b="1">
                <a:solidFill>
                  <a:srgbClr val="7D9029"/>
                </a:solidFill>
                <a:latin typeface="Courier"/>
              </a:rPr>
              <a:t>content =</a:t>
            </a:r>
            <a:r>
              <a:rPr lang="en-US" sz="1400" b="1">
                <a:solidFill>
                  <a:srgbClr val="000000"/>
                </a:solidFill>
                <a:latin typeface="Courier"/>
              </a:rPr>
              <a:t> </a:t>
            </a:r>
            <a:r>
              <a:rPr lang="en-US" sz="1400" b="1">
                <a:solidFill>
                  <a:srgbClr val="4070A0"/>
                </a:solidFill>
                <a:latin typeface="Courier"/>
              </a:rPr>
              <a:t>~</a:t>
            </a:r>
            <a:r>
              <a:rPr lang="en-US" sz="1400" b="1">
                <a:solidFill>
                  <a:srgbClr val="000000"/>
                </a:solidFill>
                <a:latin typeface="Courier"/>
              </a:rPr>
              <a:t>metadata, # doing both can take time!</a:t>
            </a:r>
            <a:br>
              <a:rPr lang="en-US" sz="1400" b="1">
                <a:latin typeface="Courier"/>
              </a:rPr>
            </a:br>
            <a:r>
              <a:rPr lang="en-US" sz="1400" b="1">
                <a:solidFill>
                  <a:srgbClr val="000000"/>
                </a:solidFill>
                <a:latin typeface="Courier"/>
              </a:rPr>
              <a:t>              </a:t>
            </a:r>
            <a:r>
              <a:rPr lang="en-US" sz="1400" b="1" err="1">
                <a:solidFill>
                  <a:srgbClr val="7D9029"/>
                </a:solidFill>
                <a:latin typeface="Courier"/>
              </a:rPr>
              <a:t>init.type</a:t>
            </a:r>
            <a:r>
              <a:rPr lang="en-US" sz="1400" b="1">
                <a:solidFill>
                  <a:srgbClr val="7D9029"/>
                </a:solidFill>
                <a:latin typeface="Courier"/>
              </a:rPr>
              <a:t> =</a:t>
            </a:r>
            <a:r>
              <a:rPr lang="en-US" sz="1400" b="1">
                <a:solidFill>
                  <a:srgbClr val="000000"/>
                </a:solidFill>
                <a:latin typeface="Courier"/>
              </a:rPr>
              <a:t> </a:t>
            </a:r>
            <a:r>
              <a:rPr lang="en-US" sz="1400" b="1">
                <a:solidFill>
                  <a:srgbClr val="40A070"/>
                </a:solidFill>
                <a:latin typeface="Courier"/>
              </a:rPr>
              <a:t>"spectral"</a:t>
            </a:r>
            <a:r>
              <a:rPr lang="en-US" sz="1400" b="1">
                <a:solidFill>
                  <a:srgbClr val="000000"/>
                </a:solidFill>
                <a:latin typeface="Courier"/>
              </a:rPr>
              <a:t>)</a:t>
            </a:r>
            <a:endParaRPr lang="en-US" sz="1400" b="1"/>
          </a:p>
          <a:p>
            <a:pPr marL="0" indent="0">
              <a:spcAft>
                <a:spcPts val="0"/>
              </a:spcAft>
              <a:buNone/>
            </a:pPr>
            <a:r>
              <a:rPr lang="en-US" sz="1400" b="1" err="1">
                <a:solidFill>
                  <a:srgbClr val="000000"/>
                </a:solidFill>
                <a:latin typeface="Courier"/>
              </a:rPr>
              <a:t>my_stm</a:t>
            </a:r>
            <a:endParaRPr lang="en-US" sz="1400" b="1" i="1">
              <a:solidFill>
                <a:srgbClr val="60A0B0"/>
              </a:solidFill>
              <a:latin typeface="Courier"/>
            </a:endParaRPr>
          </a:p>
          <a:p>
            <a:pPr marL="0" indent="0">
              <a:spcAft>
                <a:spcPts val="0"/>
              </a:spcAft>
              <a:buNone/>
            </a:pPr>
            <a:r>
              <a:rPr lang="en-US" sz="1400" b="1">
                <a:solidFill>
                  <a:srgbClr val="000000"/>
                </a:solidFill>
                <a:latin typeface="Courier"/>
              </a:rPr>
              <a:t>## A topic model with 3 topics, 3018 documents and a 4471 word dictionary</a:t>
            </a:r>
          </a:p>
          <a:p>
            <a:pPr marL="0" indent="0">
              <a:spcAft>
                <a:spcPts val="0"/>
              </a:spcAft>
              <a:buNone/>
            </a:pPr>
            <a:endParaRPr lang="en-US" sz="1400" b="1">
              <a:solidFill>
                <a:srgbClr val="000000"/>
              </a:solidFill>
              <a:latin typeface="Courier"/>
            </a:endParaRPr>
          </a:p>
          <a:p>
            <a:pPr marL="0" indent="0">
              <a:spcAft>
                <a:spcPts val="0"/>
              </a:spcAft>
              <a:buNone/>
            </a:pPr>
            <a:r>
              <a:rPr lang="en-US" sz="1400" b="1">
                <a:solidFill>
                  <a:srgbClr val="06287E"/>
                </a:solidFill>
                <a:latin typeface="Courier"/>
              </a:rPr>
              <a:t>glance</a:t>
            </a:r>
            <a:r>
              <a:rPr lang="en-US" sz="1400" b="1">
                <a:solidFill>
                  <a:srgbClr val="000000"/>
                </a:solidFill>
                <a:latin typeface="Courier"/>
              </a:rPr>
              <a:t>(</a:t>
            </a:r>
            <a:r>
              <a:rPr lang="en-US" sz="1400" b="1" err="1">
                <a:solidFill>
                  <a:srgbClr val="000000"/>
                </a:solidFill>
                <a:latin typeface="Courier"/>
              </a:rPr>
              <a:t>my_stm</a:t>
            </a:r>
            <a:r>
              <a:rPr lang="en-US" sz="1400" b="1">
                <a:solidFill>
                  <a:srgbClr val="000000"/>
                </a:solidFill>
                <a:latin typeface="Courier"/>
              </a:rPr>
              <a:t>)</a:t>
            </a:r>
            <a:endParaRPr lang="en-US" sz="1400" b="1"/>
          </a:p>
          <a:p>
            <a:pPr marL="0" indent="0">
              <a:spcAft>
                <a:spcPts val="0"/>
              </a:spcAft>
              <a:buNone/>
            </a:pPr>
            <a:r>
              <a:rPr lang="en-US" sz="1400" b="1">
                <a:solidFill>
                  <a:srgbClr val="000000"/>
                </a:solidFill>
                <a:latin typeface="Courier"/>
              </a:rPr>
              <a:t>    k  docs terms  </a:t>
            </a:r>
            <a:r>
              <a:rPr lang="en-US" sz="1400" b="1" err="1">
                <a:solidFill>
                  <a:srgbClr val="000000"/>
                </a:solidFill>
                <a:latin typeface="Courier"/>
              </a:rPr>
              <a:t>iter</a:t>
            </a:r>
            <a:r>
              <a:rPr lang="en-US" sz="1400" b="1">
                <a:solidFill>
                  <a:srgbClr val="000000"/>
                </a:solidFill>
                <a:latin typeface="Courier"/>
              </a:rPr>
              <a:t> alpha</a:t>
            </a:r>
            <a:br>
              <a:rPr lang="en-US" sz="1400" b="1">
                <a:latin typeface="Courier"/>
              </a:rPr>
            </a:br>
            <a:r>
              <a:rPr lang="en-US" sz="1400" b="1">
                <a:solidFill>
                  <a:srgbClr val="000000"/>
                </a:solidFill>
                <a:latin typeface="Courier"/>
              </a:rPr>
              <a:t>   &lt;int&gt; &lt;int&gt; &lt;int&gt; &lt;int&gt; &lt;</a:t>
            </a:r>
            <a:r>
              <a:rPr lang="en-US" sz="1400" b="1" err="1">
                <a:solidFill>
                  <a:srgbClr val="000000"/>
                </a:solidFill>
                <a:latin typeface="Courier"/>
              </a:rPr>
              <a:t>dbl</a:t>
            </a:r>
            <a:r>
              <a:rPr lang="en-US" sz="1400" b="1">
                <a:solidFill>
                  <a:srgbClr val="000000"/>
                </a:solidFill>
                <a:latin typeface="Courier"/>
              </a:rPr>
              <a:t>&gt;</a:t>
            </a:r>
            <a:br>
              <a:rPr lang="en-US" sz="1400" b="1">
                <a:latin typeface="Courier"/>
              </a:rPr>
            </a:br>
            <a:r>
              <a:rPr lang="en-US" sz="1400" b="1">
                <a:solidFill>
                  <a:srgbClr val="000000"/>
                </a:solidFill>
                <a:latin typeface="Courier"/>
              </a:rPr>
              <a:t> 1     3  3018  4471    85  16.7</a:t>
            </a:r>
            <a:endParaRPr lang="en-US" sz="1400" b="1"/>
          </a:p>
          <a:p>
            <a:pPr marL="0" indent="0">
              <a:spcAft>
                <a:spcPts val="0"/>
              </a:spcAft>
              <a:buNone/>
            </a:pPr>
            <a:endParaRPr lang="en-US" sz="1400" b="1">
              <a:solidFill>
                <a:srgbClr val="000000"/>
              </a:solidFill>
              <a:latin typeface="Courier"/>
            </a:endParaRPr>
          </a:p>
          <a:p>
            <a:pPr marL="0" indent="0">
              <a:spcAft>
                <a:spcPts val="0"/>
              </a:spcAft>
              <a:buNone/>
            </a:pPr>
            <a:endParaRPr lang="en-US" sz="1400" b="1">
              <a:solidFill>
                <a:srgbClr val="000000"/>
              </a:solidFill>
              <a:latin typeface="Courier"/>
            </a:endParaRPr>
          </a:p>
          <a:p>
            <a:pPr marL="0" indent="0">
              <a:spcAft>
                <a:spcPts val="0"/>
              </a:spcAft>
              <a:buNone/>
            </a:pPr>
            <a:endParaRPr lang="en-US" sz="1400" b="1">
              <a:solidFill>
                <a:srgbClr val="000000"/>
              </a:solidFill>
              <a:latin typeface="Courier"/>
            </a:endParaRPr>
          </a:p>
        </p:txBody>
      </p:sp>
    </p:spTree>
    <p:extLst>
      <p:ext uri="{BB962C8B-B14F-4D97-AF65-F5344CB8AC3E}">
        <p14:creationId xmlns:p14="http://schemas.microsoft.com/office/powerpoint/2010/main" val="82173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E1A1AB-5F56-43B5-BCF7-84F9FFAF067B}"/>
              </a:ext>
            </a:extLst>
          </p:cNvPr>
          <p:cNvSpPr>
            <a:spLocks noGrp="1"/>
          </p:cNvSpPr>
          <p:nvPr>
            <p:ph type="ctrTitle"/>
          </p:nvPr>
        </p:nvSpPr>
        <p:spPr>
          <a:xfrm>
            <a:off x="288372" y="770653"/>
            <a:ext cx="8664336" cy="699065"/>
          </a:xfrm>
        </p:spPr>
        <p:txBody>
          <a:bodyPr vert="horz" lIns="91440" tIns="45720" rIns="91440" bIns="45720" rtlCol="0" anchor="ctr">
            <a:normAutofit/>
          </a:bodyPr>
          <a:lstStyle/>
          <a:p>
            <a:r>
              <a:rPr lang="en-US" sz="2000"/>
              <a:t>The Needs of ML Techniques in Text Data Analysis</a:t>
            </a:r>
            <a:endParaRPr lang="en-US"/>
          </a:p>
        </p:txBody>
      </p:sp>
      <p:sp>
        <p:nvSpPr>
          <p:cNvPr id="15" name="Text Placeholder 14">
            <a:extLst>
              <a:ext uri="{FF2B5EF4-FFF2-40B4-BE49-F238E27FC236}">
                <a16:creationId xmlns:a16="http://schemas.microsoft.com/office/drawing/2014/main" id="{2E53EB21-C891-4363-8CEC-5E4FC1F8CDC9}"/>
              </a:ext>
            </a:extLst>
          </p:cNvPr>
          <p:cNvSpPr>
            <a:spLocks noGrp="1"/>
          </p:cNvSpPr>
          <p:nvPr>
            <p:ph type="body" sz="quarter" idx="10"/>
          </p:nvPr>
        </p:nvSpPr>
        <p:spPr/>
        <p:txBody>
          <a:bodyPr/>
          <a:lstStyle/>
          <a:p>
            <a:r>
              <a:rPr lang="en-US" sz="1050"/>
              <a:t>Context</a:t>
            </a:r>
          </a:p>
        </p:txBody>
      </p:sp>
      <p:sp>
        <p:nvSpPr>
          <p:cNvPr id="5" name="Content Placeholder 4">
            <a:extLst>
              <a:ext uri="{FF2B5EF4-FFF2-40B4-BE49-F238E27FC236}">
                <a16:creationId xmlns:a16="http://schemas.microsoft.com/office/drawing/2014/main" id="{3D78A582-BC4E-4B45-AC83-6E7E0AD56006}"/>
              </a:ext>
            </a:extLst>
          </p:cNvPr>
          <p:cNvSpPr>
            <a:spLocks noGrp="1"/>
          </p:cNvSpPr>
          <p:nvPr>
            <p:ph idx="1"/>
          </p:nvPr>
        </p:nvSpPr>
        <p:spPr/>
        <p:txBody>
          <a:bodyPr vert="horz" lIns="91440" tIns="45720" rIns="91440" bIns="45720" rtlCol="0" anchor="t">
            <a:normAutofit/>
          </a:bodyPr>
          <a:lstStyle/>
          <a:p>
            <a:pPr marL="0" indent="0">
              <a:buNone/>
            </a:pPr>
            <a:r>
              <a:rPr lang="en-US" sz="1600" b="1">
                <a:solidFill>
                  <a:srgbClr val="000000"/>
                </a:solidFill>
              </a:rPr>
              <a:t>Machine Learning techniques: Natural Language Processing (NLP)</a:t>
            </a:r>
            <a:r>
              <a:rPr lang="zh-CN" altLang="en-US" sz="1600" b="1">
                <a:solidFill>
                  <a:srgbClr val="000000"/>
                </a:solidFill>
                <a:ea typeface="黑体"/>
              </a:rPr>
              <a:t> </a:t>
            </a:r>
            <a:r>
              <a:rPr lang="en-US" altLang="zh-CN" sz="1100">
                <a:solidFill>
                  <a:srgbClr val="000000"/>
                </a:solidFill>
                <a:ea typeface="黑体"/>
              </a:rPr>
              <a:t>(</a:t>
            </a:r>
            <a:r>
              <a:rPr lang="en-US" altLang="zh-CN" sz="1100" i="1">
                <a:solidFill>
                  <a:srgbClr val="000000"/>
                </a:solidFill>
                <a:ea typeface="黑体"/>
              </a:rPr>
              <a:t>Roberts et al., 2014</a:t>
            </a:r>
            <a:r>
              <a:rPr lang="en-US" altLang="zh-CN" sz="1100">
                <a:solidFill>
                  <a:srgbClr val="000000"/>
                </a:solidFill>
                <a:ea typeface="黑体"/>
              </a:rPr>
              <a:t>)</a:t>
            </a:r>
            <a:endParaRPr lang="en-US" sz="1100">
              <a:ea typeface="黑体"/>
            </a:endParaRPr>
          </a:p>
          <a:p>
            <a:pPr>
              <a:buClr>
                <a:srgbClr val="808080"/>
              </a:buClr>
            </a:pPr>
            <a:r>
              <a:rPr lang="en-US" sz="1400" b="1" i="1">
                <a:solidFill>
                  <a:schemeClr val="accent2">
                    <a:lumMod val="75000"/>
                  </a:schemeClr>
                </a:solidFill>
              </a:rPr>
              <a:t>Efficient Information Extraction</a:t>
            </a:r>
            <a:r>
              <a:rPr lang="en-US" sz="1400" b="1">
                <a:solidFill>
                  <a:schemeClr val="accent2">
                    <a:lumMod val="75000"/>
                  </a:schemeClr>
                </a:solidFill>
              </a:rPr>
              <a:t>:</a:t>
            </a:r>
            <a:r>
              <a:rPr lang="en-US" sz="1400">
                <a:solidFill>
                  <a:srgbClr val="000000"/>
                </a:solidFill>
              </a:rPr>
              <a:t> NLP efficiently identifies patterns, sentiments, and key themes from open-ended responses to uncover actionable insights and make informed decisions.</a:t>
            </a:r>
          </a:p>
          <a:p>
            <a:pPr>
              <a:buClr>
                <a:srgbClr val="808080"/>
              </a:buClr>
            </a:pPr>
            <a:r>
              <a:rPr lang="en-US" sz="1400" b="1" i="1">
                <a:solidFill>
                  <a:schemeClr val="accent2">
                    <a:lumMod val="75000"/>
                  </a:schemeClr>
                </a:solidFill>
              </a:rPr>
              <a:t>Time and Cost Reduction</a:t>
            </a:r>
            <a:r>
              <a:rPr lang="en-US" sz="1400">
                <a:solidFill>
                  <a:srgbClr val="000000"/>
                </a:solidFill>
              </a:rPr>
              <a:t>: NLP significantly reduces the time and cost of manual analysis processes by automating the text analysis.</a:t>
            </a:r>
            <a:endParaRPr lang="en-US" sz="2000"/>
          </a:p>
          <a:p>
            <a:pPr>
              <a:buClr>
                <a:srgbClr val="808080"/>
              </a:buClr>
            </a:pPr>
            <a:r>
              <a:rPr lang="en-US" sz="1400" b="1" i="1">
                <a:solidFill>
                  <a:schemeClr val="accent2">
                    <a:lumMod val="75000"/>
                  </a:schemeClr>
                </a:solidFill>
              </a:rPr>
              <a:t>Advanced Analysis for Large Datasets</a:t>
            </a:r>
            <a:r>
              <a:rPr lang="en-US" sz="1400">
                <a:solidFill>
                  <a:srgbClr val="000000"/>
                </a:solidFill>
              </a:rPr>
              <a:t>: </a:t>
            </a:r>
            <a:r>
              <a:rPr lang="en-US" altLang="zh-CN" sz="1400">
                <a:solidFill>
                  <a:srgbClr val="000000"/>
                </a:solidFill>
                <a:ea typeface="黑体"/>
              </a:rPr>
              <a:t>One</a:t>
            </a:r>
            <a:r>
              <a:rPr lang="zh-CN" altLang="en-US" sz="1400">
                <a:solidFill>
                  <a:srgbClr val="000000"/>
                </a:solidFill>
                <a:ea typeface="黑体"/>
              </a:rPr>
              <a:t> </a:t>
            </a:r>
            <a:r>
              <a:rPr lang="en-US" altLang="zh-CN" sz="1400">
                <a:solidFill>
                  <a:srgbClr val="000000"/>
                </a:solidFill>
                <a:ea typeface="黑体"/>
              </a:rPr>
              <a:t>of</a:t>
            </a:r>
            <a:r>
              <a:rPr lang="zh-CN" altLang="en-US" sz="1400">
                <a:solidFill>
                  <a:srgbClr val="000000"/>
                </a:solidFill>
                <a:ea typeface="黑体"/>
              </a:rPr>
              <a:t> </a:t>
            </a:r>
            <a:r>
              <a:rPr lang="en-US" altLang="zh-CN" sz="1400">
                <a:solidFill>
                  <a:srgbClr val="000000"/>
                </a:solidFill>
                <a:ea typeface="黑体"/>
              </a:rPr>
              <a:t>the</a:t>
            </a:r>
            <a:r>
              <a:rPr lang="zh-CN" altLang="en-US" sz="1400">
                <a:solidFill>
                  <a:srgbClr val="000000"/>
                </a:solidFill>
                <a:ea typeface="黑体"/>
              </a:rPr>
              <a:t> </a:t>
            </a:r>
            <a:r>
              <a:rPr lang="en-US" altLang="zh-CN" sz="1400">
                <a:solidFill>
                  <a:srgbClr val="000000"/>
                </a:solidFill>
                <a:ea typeface="黑体"/>
              </a:rPr>
              <a:t>techniques</a:t>
            </a:r>
            <a:r>
              <a:rPr lang="zh-CN" altLang="en-US" sz="1400">
                <a:solidFill>
                  <a:srgbClr val="000000"/>
                </a:solidFill>
                <a:ea typeface="黑体"/>
              </a:rPr>
              <a:t> </a:t>
            </a:r>
            <a:r>
              <a:rPr lang="en-US" altLang="zh-CN" sz="1400">
                <a:solidFill>
                  <a:srgbClr val="000000"/>
                </a:solidFill>
                <a:ea typeface="黑体"/>
              </a:rPr>
              <a:t>for</a:t>
            </a:r>
            <a:r>
              <a:rPr lang="zh-CN" altLang="en-US" sz="1400">
                <a:solidFill>
                  <a:srgbClr val="000000"/>
                </a:solidFill>
                <a:ea typeface="黑体"/>
              </a:rPr>
              <a:t> </a:t>
            </a:r>
            <a:r>
              <a:rPr lang="en-US" altLang="zh-CN" sz="1400">
                <a:solidFill>
                  <a:srgbClr val="000000"/>
                </a:solidFill>
                <a:ea typeface="黑体"/>
              </a:rPr>
              <a:t>a</a:t>
            </a:r>
            <a:r>
              <a:rPr lang="en-US" sz="1400">
                <a:solidFill>
                  <a:srgbClr val="000000"/>
                </a:solidFill>
              </a:rPr>
              <a:t>nalyzing themes and patterns from large student response datasets, like NSSE, requires advanced NLP techniques.</a:t>
            </a:r>
            <a:endParaRPr lang="en-US" sz="2000"/>
          </a:p>
        </p:txBody>
      </p:sp>
    </p:spTree>
    <p:extLst>
      <p:ext uri="{BB962C8B-B14F-4D97-AF65-F5344CB8AC3E}">
        <p14:creationId xmlns:p14="http://schemas.microsoft.com/office/powerpoint/2010/main" val="2188045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442D-38DC-901E-C46F-DF9296EA5EAD}"/>
              </a:ext>
            </a:extLst>
          </p:cNvPr>
          <p:cNvSpPr>
            <a:spLocks noGrp="1"/>
          </p:cNvSpPr>
          <p:nvPr>
            <p:ph type="ctrTitle"/>
          </p:nvPr>
        </p:nvSpPr>
        <p:spPr/>
        <p:txBody>
          <a:bodyPr>
            <a:normAutofit fontScale="90000"/>
          </a:bodyPr>
          <a:lstStyle/>
          <a:p>
            <a:r>
              <a:rPr lang="en-US">
                <a:solidFill>
                  <a:schemeClr val="bg1">
                    <a:lumMod val="85000"/>
                  </a:schemeClr>
                </a:solidFill>
              </a:rPr>
              <a:t>Tokenize-Corpus-</a:t>
            </a:r>
            <a:r>
              <a:rPr lang="en-US" err="1">
                <a:solidFill>
                  <a:schemeClr val="bg1">
                    <a:lumMod val="85000"/>
                  </a:schemeClr>
                </a:solidFill>
              </a:rPr>
              <a:t>Stopwords</a:t>
            </a:r>
            <a:r>
              <a:rPr lang="en-US">
                <a:solidFill>
                  <a:schemeClr val="bg1">
                    <a:lumMod val="85000"/>
                  </a:schemeClr>
                </a:solidFill>
              </a:rPr>
              <a:t>-Stem-DFM-</a:t>
            </a:r>
            <a:r>
              <a:rPr lang="en-US"/>
              <a:t>STM</a:t>
            </a:r>
          </a:p>
        </p:txBody>
      </p:sp>
      <p:sp>
        <p:nvSpPr>
          <p:cNvPr id="5" name="Text Placeholder 4">
            <a:extLst>
              <a:ext uri="{FF2B5EF4-FFF2-40B4-BE49-F238E27FC236}">
                <a16:creationId xmlns:a16="http://schemas.microsoft.com/office/drawing/2014/main" id="{7C15F469-9C09-5FC7-01AE-5D8F422737C8}"/>
              </a:ext>
            </a:extLst>
          </p:cNvPr>
          <p:cNvSpPr>
            <a:spLocks noGrp="1"/>
          </p:cNvSpPr>
          <p:nvPr>
            <p:ph type="body" sz="quarter" idx="10"/>
          </p:nvPr>
        </p:nvSpPr>
        <p:spPr/>
        <p:txBody>
          <a:bodyPr/>
          <a:lstStyle/>
          <a:p>
            <a:endParaRPr lang="en-US"/>
          </a:p>
        </p:txBody>
      </p:sp>
      <p:sp>
        <p:nvSpPr>
          <p:cNvPr id="3" name="Content Placeholder 2">
            <a:extLst>
              <a:ext uri="{FF2B5EF4-FFF2-40B4-BE49-F238E27FC236}">
                <a16:creationId xmlns:a16="http://schemas.microsoft.com/office/drawing/2014/main" id="{FAAB446E-97B1-FF76-F8F6-6B17DEADB6D2}"/>
              </a:ext>
            </a:extLst>
          </p:cNvPr>
          <p:cNvSpPr>
            <a:spLocks noGrp="1"/>
          </p:cNvSpPr>
          <p:nvPr>
            <p:ph idx="1"/>
          </p:nvPr>
        </p:nvSpPr>
        <p:spPr>
          <a:xfrm>
            <a:off x="532935" y="1629404"/>
            <a:ext cx="4000984" cy="3106966"/>
          </a:xfrm>
        </p:spPr>
        <p:txBody>
          <a:bodyPr vert="horz" lIns="91440" tIns="45720" rIns="91440" bIns="45720" rtlCol="0" anchor="t">
            <a:noAutofit/>
          </a:bodyPr>
          <a:lstStyle/>
          <a:p>
            <a:pPr marL="0" indent="0">
              <a:spcAft>
                <a:spcPts val="0"/>
              </a:spcAft>
              <a:buNone/>
            </a:pPr>
            <a:r>
              <a:rPr lang="en-US" sz="1400" b="1">
                <a:solidFill>
                  <a:srgbClr val="06287E"/>
                </a:solidFill>
                <a:latin typeface="Courier"/>
              </a:rPr>
              <a:t>tidy</a:t>
            </a:r>
            <a:r>
              <a:rPr lang="en-US" sz="1400" b="1">
                <a:solidFill>
                  <a:srgbClr val="000000"/>
                </a:solidFill>
                <a:latin typeface="Courier"/>
              </a:rPr>
              <a:t>(</a:t>
            </a:r>
            <a:r>
              <a:rPr lang="en-US" sz="1400" b="1" err="1">
                <a:solidFill>
                  <a:srgbClr val="000000"/>
                </a:solidFill>
                <a:latin typeface="Courier"/>
              </a:rPr>
              <a:t>my_stm</a:t>
            </a:r>
            <a:r>
              <a:rPr lang="en-US" sz="1400" b="1">
                <a:solidFill>
                  <a:srgbClr val="000000"/>
                </a:solidFill>
                <a:latin typeface="Courier"/>
              </a:rPr>
              <a:t>, </a:t>
            </a:r>
            <a:r>
              <a:rPr lang="en-US" sz="1400" b="1">
                <a:solidFill>
                  <a:srgbClr val="7D9029"/>
                </a:solidFill>
                <a:latin typeface="Courier"/>
              </a:rPr>
              <a:t>matrix =</a:t>
            </a:r>
            <a:r>
              <a:rPr lang="en-US" sz="1400" b="1">
                <a:solidFill>
                  <a:srgbClr val="000000"/>
                </a:solidFill>
                <a:latin typeface="Courier"/>
              </a:rPr>
              <a:t> </a:t>
            </a:r>
            <a:r>
              <a:rPr lang="en-US" sz="1400" b="1">
                <a:solidFill>
                  <a:srgbClr val="4070A0"/>
                </a:solidFill>
                <a:latin typeface="Courier"/>
              </a:rPr>
              <a:t>"gamma"</a:t>
            </a:r>
            <a:r>
              <a:rPr lang="en-US" sz="1400" b="1">
                <a:solidFill>
                  <a:srgbClr val="000000"/>
                </a:solidFill>
                <a:latin typeface="Courier"/>
              </a:rPr>
              <a:t>) </a:t>
            </a:r>
            <a:r>
              <a:rPr lang="en-US" sz="1400" b="1">
                <a:solidFill>
                  <a:srgbClr val="4070A0"/>
                </a:solidFill>
                <a:latin typeface="Courier"/>
              </a:rPr>
              <a:t>|&gt;</a:t>
            </a:r>
            <a:r>
              <a:rPr lang="en-US" sz="1400" b="1">
                <a:solidFill>
                  <a:srgbClr val="000000"/>
                </a:solidFill>
                <a:latin typeface="Courier"/>
              </a:rPr>
              <a:t> </a:t>
            </a:r>
            <a:br>
              <a:rPr lang="en-US" sz="1400" b="1">
                <a:latin typeface="Courier"/>
              </a:rPr>
            </a:br>
            <a:r>
              <a:rPr lang="en-US" sz="1400" b="1">
                <a:solidFill>
                  <a:srgbClr val="000000"/>
                </a:solidFill>
                <a:latin typeface="Courier"/>
              </a:rPr>
              <a:t>  </a:t>
            </a:r>
            <a:r>
              <a:rPr lang="en-US" sz="1400" b="1">
                <a:solidFill>
                  <a:srgbClr val="06287E"/>
                </a:solidFill>
                <a:latin typeface="Courier"/>
              </a:rPr>
              <a:t>arrange</a:t>
            </a:r>
            <a:r>
              <a:rPr lang="en-US" sz="1400" b="1">
                <a:solidFill>
                  <a:srgbClr val="000000"/>
                </a:solidFill>
                <a:latin typeface="Courier"/>
              </a:rPr>
              <a:t>(document) </a:t>
            </a:r>
            <a:r>
              <a:rPr lang="en-US" sz="1400" b="1">
                <a:solidFill>
                  <a:srgbClr val="4070A0"/>
                </a:solidFill>
                <a:latin typeface="Courier"/>
              </a:rPr>
              <a:t>|&gt;</a:t>
            </a:r>
            <a:r>
              <a:rPr lang="en-US" sz="1400" b="1">
                <a:solidFill>
                  <a:srgbClr val="000000"/>
                </a:solidFill>
                <a:latin typeface="Courier"/>
              </a:rPr>
              <a:t> </a:t>
            </a:r>
            <a:br>
              <a:rPr lang="en-US" sz="1400" b="1">
                <a:latin typeface="Courier"/>
              </a:rPr>
            </a:br>
            <a:r>
              <a:rPr lang="en-US" sz="1400" b="1">
                <a:solidFill>
                  <a:srgbClr val="000000"/>
                </a:solidFill>
                <a:latin typeface="Courier"/>
              </a:rPr>
              <a:t>  </a:t>
            </a:r>
            <a:r>
              <a:rPr lang="en-US" sz="1400" b="1">
                <a:solidFill>
                  <a:srgbClr val="06287E"/>
                </a:solidFill>
                <a:latin typeface="Courier"/>
              </a:rPr>
              <a:t>head</a:t>
            </a:r>
            <a:r>
              <a:rPr lang="en-US" sz="1400" b="1">
                <a:solidFill>
                  <a:srgbClr val="000000"/>
                </a:solidFill>
                <a:latin typeface="Courier"/>
              </a:rPr>
              <a:t>()</a:t>
            </a:r>
            <a:endParaRPr lang="en-US" sz="1400" b="1"/>
          </a:p>
          <a:p>
            <a:pPr marL="0" indent="0">
              <a:spcAft>
                <a:spcPts val="0"/>
              </a:spcAft>
              <a:buNone/>
            </a:pPr>
            <a:r>
              <a:rPr lang="en-US" sz="1400" b="1">
                <a:solidFill>
                  <a:srgbClr val="000000"/>
                </a:solidFill>
                <a:latin typeface="Courier"/>
              </a:rPr>
              <a:t># A </a:t>
            </a:r>
            <a:r>
              <a:rPr lang="en-US" sz="1400" b="1" err="1">
                <a:solidFill>
                  <a:srgbClr val="000000"/>
                </a:solidFill>
                <a:latin typeface="Courier"/>
              </a:rPr>
              <a:t>tibble</a:t>
            </a:r>
            <a:r>
              <a:rPr lang="en-US" sz="1400" b="1">
                <a:solidFill>
                  <a:srgbClr val="000000"/>
                </a:solidFill>
                <a:latin typeface="Courier"/>
              </a:rPr>
              <a:t>: 6 × 3</a:t>
            </a:r>
            <a:br>
              <a:rPr lang="en-US" sz="1400" b="1">
                <a:latin typeface="Courier"/>
              </a:rPr>
            </a:br>
            <a:r>
              <a:rPr lang="en-US" sz="1400" b="1">
                <a:solidFill>
                  <a:srgbClr val="000000"/>
                </a:solidFill>
                <a:latin typeface="Courier"/>
              </a:rPr>
              <a:t> document topic gamma</a:t>
            </a:r>
            <a:br>
              <a:rPr lang="en-US" sz="1400" b="1">
                <a:latin typeface="Courier"/>
              </a:rPr>
            </a:br>
            <a:r>
              <a:rPr lang="en-US" sz="1400" b="1">
                <a:solidFill>
                  <a:srgbClr val="000000"/>
                </a:solidFill>
                <a:latin typeface="Courier"/>
              </a:rPr>
              <a:t>    &lt;int&gt; &lt;int&gt; &lt;</a:t>
            </a:r>
            <a:r>
              <a:rPr lang="en-US" sz="1400" b="1" err="1">
                <a:solidFill>
                  <a:srgbClr val="000000"/>
                </a:solidFill>
                <a:latin typeface="Courier"/>
              </a:rPr>
              <a:t>dbl</a:t>
            </a:r>
            <a:r>
              <a:rPr lang="en-US" sz="1400" b="1">
                <a:solidFill>
                  <a:srgbClr val="000000"/>
                </a:solidFill>
                <a:latin typeface="Courier"/>
              </a:rPr>
              <a:t>&gt;</a:t>
            </a:r>
            <a:endParaRPr lang="en-US" sz="1400" b="1">
              <a:latin typeface="Courier"/>
            </a:endParaRPr>
          </a:p>
          <a:p>
            <a:pPr marL="0" indent="0">
              <a:spcAft>
                <a:spcPts val="0"/>
              </a:spcAft>
              <a:buNone/>
            </a:pPr>
            <a:r>
              <a:rPr lang="en-US" sz="1400" b="1">
                <a:solidFill>
                  <a:srgbClr val="000000"/>
                </a:solidFill>
                <a:latin typeface="Courier"/>
              </a:rPr>
              <a:t>1        1     1 0.392</a:t>
            </a:r>
            <a:br>
              <a:rPr lang="en-US" sz="1400" b="1">
                <a:latin typeface="Courier"/>
              </a:rPr>
            </a:br>
            <a:r>
              <a:rPr lang="en-US" sz="1400" b="1">
                <a:solidFill>
                  <a:srgbClr val="000000"/>
                </a:solidFill>
                <a:latin typeface="Courier"/>
              </a:rPr>
              <a:t> 2        1     2 0.182</a:t>
            </a:r>
            <a:br>
              <a:rPr lang="en-US" sz="1400" b="1">
                <a:latin typeface="Courier"/>
              </a:rPr>
            </a:br>
            <a:r>
              <a:rPr lang="en-US" sz="1400" b="1">
                <a:solidFill>
                  <a:srgbClr val="000000"/>
                </a:solidFill>
                <a:latin typeface="Courier"/>
              </a:rPr>
              <a:t> 3        1     3 0.426</a:t>
            </a:r>
            <a:br>
              <a:rPr lang="en-US" sz="1400" b="1">
                <a:latin typeface="Courier"/>
              </a:rPr>
            </a:br>
            <a:r>
              <a:rPr lang="en-US" sz="1400" b="1">
                <a:solidFill>
                  <a:srgbClr val="000000"/>
                </a:solidFill>
                <a:latin typeface="Courier"/>
              </a:rPr>
              <a:t> 4        2     1 0.233</a:t>
            </a:r>
            <a:br>
              <a:rPr lang="en-US" sz="1400" b="1">
                <a:latin typeface="Courier"/>
              </a:rPr>
            </a:br>
            <a:r>
              <a:rPr lang="en-US" sz="1400" b="1">
                <a:solidFill>
                  <a:srgbClr val="000000"/>
                </a:solidFill>
                <a:latin typeface="Courier"/>
              </a:rPr>
              <a:t> 5        2     2 0.538</a:t>
            </a:r>
            <a:br>
              <a:rPr lang="en-US" sz="1400" b="1">
                <a:latin typeface="Courier"/>
              </a:rPr>
            </a:br>
            <a:r>
              <a:rPr lang="en-US" sz="1400" b="1">
                <a:solidFill>
                  <a:srgbClr val="000000"/>
                </a:solidFill>
                <a:latin typeface="Courier"/>
              </a:rPr>
              <a:t> 6        2     3 0.229</a:t>
            </a:r>
            <a:endParaRPr lang="en-US" sz="1400" b="1">
              <a:latin typeface="Courier"/>
            </a:endParaRPr>
          </a:p>
          <a:p>
            <a:pPr marL="0" indent="0">
              <a:spcAft>
                <a:spcPts val="0"/>
              </a:spcAft>
              <a:buNone/>
            </a:pPr>
            <a:endParaRPr lang="en-US" sz="1400" b="1">
              <a:solidFill>
                <a:srgbClr val="000000"/>
              </a:solidFill>
              <a:latin typeface="Courier"/>
            </a:endParaRPr>
          </a:p>
        </p:txBody>
      </p:sp>
      <p:sp>
        <p:nvSpPr>
          <p:cNvPr id="4" name="TextBox 3">
            <a:extLst>
              <a:ext uri="{FF2B5EF4-FFF2-40B4-BE49-F238E27FC236}">
                <a16:creationId xmlns:a16="http://schemas.microsoft.com/office/drawing/2014/main" id="{1CAB9146-1E51-CEE8-F89A-3204E9A35797}"/>
              </a:ext>
            </a:extLst>
          </p:cNvPr>
          <p:cNvSpPr txBox="1"/>
          <p:nvPr/>
        </p:nvSpPr>
        <p:spPr>
          <a:xfrm>
            <a:off x="4569177" y="1630539"/>
            <a:ext cx="4048478"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06287E"/>
                </a:solidFill>
                <a:latin typeface="Courier"/>
                <a:cs typeface="Segoe UI"/>
              </a:rPr>
              <a:t>tidy</a:t>
            </a:r>
            <a:r>
              <a:rPr lang="en-US" sz="1400" b="1">
                <a:latin typeface="Courier"/>
                <a:cs typeface="Segoe UI"/>
              </a:rPr>
              <a:t>(</a:t>
            </a:r>
            <a:r>
              <a:rPr lang="en-US" sz="1400" b="1" err="1">
                <a:latin typeface="Courier"/>
                <a:cs typeface="Segoe UI"/>
              </a:rPr>
              <a:t>my_stm</a:t>
            </a:r>
            <a:r>
              <a:rPr lang="en-US" sz="1400" b="1">
                <a:latin typeface="Courier"/>
                <a:cs typeface="Segoe UI"/>
              </a:rPr>
              <a:t>, </a:t>
            </a:r>
            <a:r>
              <a:rPr lang="en-US" sz="1400" b="1">
                <a:solidFill>
                  <a:srgbClr val="7D9029"/>
                </a:solidFill>
                <a:latin typeface="Courier"/>
                <a:cs typeface="Segoe UI"/>
              </a:rPr>
              <a:t>matrix =</a:t>
            </a:r>
            <a:r>
              <a:rPr lang="en-US" sz="1400" b="1">
                <a:latin typeface="Courier"/>
                <a:cs typeface="Segoe UI"/>
              </a:rPr>
              <a:t> </a:t>
            </a:r>
            <a:r>
              <a:rPr lang="en-US" sz="1400" b="1">
                <a:solidFill>
                  <a:srgbClr val="4070A0"/>
                </a:solidFill>
                <a:latin typeface="Courier"/>
                <a:cs typeface="Segoe UI"/>
              </a:rPr>
              <a:t>"beta"</a:t>
            </a:r>
            <a:r>
              <a:rPr lang="en-US" sz="1400" b="1">
                <a:latin typeface="Courier"/>
                <a:cs typeface="Segoe UI"/>
              </a:rPr>
              <a:t>) </a:t>
            </a:r>
            <a:r>
              <a:rPr lang="en-US" sz="1400" b="1">
                <a:solidFill>
                  <a:srgbClr val="4070A0"/>
                </a:solidFill>
                <a:latin typeface="Courier"/>
                <a:cs typeface="Segoe UI"/>
              </a:rPr>
              <a:t>|&gt;</a:t>
            </a:r>
            <a:r>
              <a:rPr lang="en-US" sz="1400" b="1">
                <a:latin typeface="Courier"/>
                <a:cs typeface="Segoe UI"/>
              </a:rPr>
              <a:t> </a:t>
            </a:r>
            <a:br>
              <a:rPr lang="en-US" sz="1400" b="1">
                <a:latin typeface="Courier"/>
                <a:cs typeface="Segoe UI"/>
              </a:rPr>
            </a:br>
            <a:r>
              <a:rPr lang="en-US" sz="1400" b="1">
                <a:latin typeface="Courier"/>
                <a:cs typeface="Segoe UI"/>
              </a:rPr>
              <a:t>  </a:t>
            </a:r>
            <a:r>
              <a:rPr lang="en-US" sz="1400" b="1">
                <a:solidFill>
                  <a:srgbClr val="06287E"/>
                </a:solidFill>
                <a:latin typeface="Courier"/>
                <a:cs typeface="Segoe UI"/>
              </a:rPr>
              <a:t>arrange</a:t>
            </a:r>
            <a:r>
              <a:rPr lang="en-US" sz="1400" b="1">
                <a:latin typeface="Courier"/>
                <a:cs typeface="Segoe UI"/>
              </a:rPr>
              <a:t>(</a:t>
            </a:r>
            <a:r>
              <a:rPr lang="en-US" sz="1400" b="1">
                <a:solidFill>
                  <a:srgbClr val="06287E"/>
                </a:solidFill>
                <a:latin typeface="Courier"/>
                <a:cs typeface="Segoe UI"/>
              </a:rPr>
              <a:t>desc</a:t>
            </a:r>
            <a:r>
              <a:rPr lang="en-US" sz="1400" b="1">
                <a:latin typeface="Courier"/>
                <a:cs typeface="Segoe UI"/>
              </a:rPr>
              <a:t>(beta)) </a:t>
            </a:r>
            <a:r>
              <a:rPr lang="en-US" sz="1400" b="1">
                <a:solidFill>
                  <a:srgbClr val="4070A0"/>
                </a:solidFill>
                <a:latin typeface="Courier"/>
                <a:cs typeface="Segoe UI"/>
              </a:rPr>
              <a:t>|&gt;</a:t>
            </a:r>
            <a:r>
              <a:rPr lang="en-US" sz="1400" b="1">
                <a:latin typeface="Courier"/>
                <a:cs typeface="Segoe UI"/>
              </a:rPr>
              <a:t> </a:t>
            </a:r>
            <a:br>
              <a:rPr lang="en-US" sz="1400" b="1">
                <a:latin typeface="Courier"/>
                <a:cs typeface="Segoe UI"/>
              </a:rPr>
            </a:br>
            <a:r>
              <a:rPr lang="en-US" sz="1400" b="1">
                <a:latin typeface="Courier"/>
                <a:cs typeface="Segoe UI"/>
              </a:rPr>
              <a:t>  </a:t>
            </a:r>
            <a:r>
              <a:rPr lang="en-US" sz="1400" b="1">
                <a:solidFill>
                  <a:srgbClr val="06287E"/>
                </a:solidFill>
                <a:latin typeface="Courier"/>
                <a:cs typeface="Segoe UI"/>
              </a:rPr>
              <a:t>head</a:t>
            </a:r>
            <a:r>
              <a:rPr lang="en-US" sz="1400" b="1">
                <a:latin typeface="Courier"/>
                <a:cs typeface="Segoe UI"/>
              </a:rPr>
              <a:t>()</a:t>
            </a:r>
            <a:endParaRPr lang="en-US" sz="1400" b="1">
              <a:cs typeface="Arial"/>
            </a:endParaRPr>
          </a:p>
          <a:p>
            <a:r>
              <a:rPr lang="en-US" sz="1400" b="1">
                <a:latin typeface="Courier"/>
                <a:cs typeface="Segoe UI"/>
              </a:rPr>
              <a:t> # A </a:t>
            </a:r>
            <a:r>
              <a:rPr lang="en-US" sz="1400" b="1" err="1">
                <a:latin typeface="Courier"/>
                <a:cs typeface="Segoe UI"/>
              </a:rPr>
              <a:t>tibble</a:t>
            </a:r>
            <a:r>
              <a:rPr lang="en-US" sz="1400" b="1">
                <a:latin typeface="Courier"/>
                <a:cs typeface="Segoe UI"/>
              </a:rPr>
              <a:t>: 6 × 4</a:t>
            </a:r>
            <a:br>
              <a:rPr lang="en-US" sz="1400" b="1">
                <a:latin typeface="Courier"/>
                <a:cs typeface="Segoe UI"/>
              </a:rPr>
            </a:br>
            <a:r>
              <a:rPr lang="en-US" sz="1400" b="1">
                <a:latin typeface="Courier"/>
                <a:cs typeface="Segoe UI"/>
              </a:rPr>
              <a:t>   topic term        beta y.level</a:t>
            </a:r>
            <a:br>
              <a:rPr lang="en-US" sz="1400" b="1">
                <a:latin typeface="Courier"/>
                <a:cs typeface="Segoe UI"/>
              </a:rPr>
            </a:br>
            <a:r>
              <a:rPr lang="en-US" sz="1400" b="1">
                <a:latin typeface="Courier"/>
                <a:cs typeface="Segoe UI"/>
              </a:rPr>
              <a:t>   &lt;int&gt; &lt;chr&gt;      &lt;</a:t>
            </a:r>
            <a:r>
              <a:rPr lang="en-US" sz="1400" b="1" err="1">
                <a:latin typeface="Courier"/>
                <a:cs typeface="Segoe UI"/>
              </a:rPr>
              <a:t>dbl</a:t>
            </a:r>
            <a:r>
              <a:rPr lang="en-US" sz="1400" b="1">
                <a:latin typeface="Courier"/>
                <a:cs typeface="Segoe UI"/>
              </a:rPr>
              <a:t>&gt; &lt;chr&gt;  </a:t>
            </a:r>
            <a:br>
              <a:rPr lang="en-US" sz="1400" b="1">
                <a:latin typeface="Courier"/>
                <a:cs typeface="Segoe UI"/>
              </a:rPr>
            </a:br>
            <a:r>
              <a:rPr lang="en-US" sz="1400" b="1">
                <a:latin typeface="Courier"/>
                <a:cs typeface="Segoe UI"/>
              </a:rPr>
              <a:t> 1     3 student   0.0729 FALSE  </a:t>
            </a:r>
            <a:br>
              <a:rPr lang="en-US" sz="1400" b="1">
                <a:latin typeface="Courier"/>
                <a:cs typeface="Segoe UI"/>
              </a:rPr>
            </a:br>
            <a:r>
              <a:rPr lang="en-US" sz="1400" b="1">
                <a:latin typeface="Courier"/>
                <a:cs typeface="Segoe UI"/>
              </a:rPr>
              <a:t> 2     3 student   0.0690 TRUE   </a:t>
            </a:r>
            <a:br>
              <a:rPr lang="en-US" sz="1400" b="1">
                <a:latin typeface="Courier"/>
                <a:cs typeface="Segoe UI"/>
              </a:rPr>
            </a:br>
            <a:r>
              <a:rPr lang="en-US" sz="1400" b="1">
                <a:latin typeface="Courier"/>
                <a:cs typeface="Segoe UI"/>
              </a:rPr>
              <a:t> 3     1 work      0.0502 FALSE  </a:t>
            </a:r>
            <a:br>
              <a:rPr lang="en-US" sz="1400" b="1">
                <a:latin typeface="Courier"/>
                <a:cs typeface="Segoe UI"/>
              </a:rPr>
            </a:br>
            <a:r>
              <a:rPr lang="en-US" sz="1400" b="1">
                <a:latin typeface="Courier"/>
                <a:cs typeface="Segoe UI"/>
              </a:rPr>
              <a:t> 4     3 class     0.0438 FALSE  </a:t>
            </a:r>
            <a:br>
              <a:rPr lang="en-US" sz="1400" b="1">
                <a:latin typeface="Courier"/>
                <a:cs typeface="Segoe UI"/>
              </a:rPr>
            </a:br>
            <a:r>
              <a:rPr lang="en-US" sz="1400" b="1">
                <a:latin typeface="Courier"/>
                <a:cs typeface="Segoe UI"/>
              </a:rPr>
              <a:t> 5     1 professor 0.0404 FALSE  </a:t>
            </a:r>
            <a:br>
              <a:rPr lang="en-US" sz="1400" b="1">
                <a:latin typeface="Courier"/>
                <a:cs typeface="Segoe UI"/>
              </a:rPr>
            </a:br>
            <a:r>
              <a:rPr lang="en-US" sz="1400" b="1">
                <a:latin typeface="Courier"/>
                <a:cs typeface="Segoe UI"/>
              </a:rPr>
              <a:t> 6     2 covid     0.0394 FALSE</a:t>
            </a:r>
            <a:endParaRPr lang="en-US" sz="1400" b="1">
              <a:cs typeface="Arial"/>
            </a:endParaRPr>
          </a:p>
          <a:p>
            <a:endParaRPr lang="en-US" sz="1400" b="1">
              <a:latin typeface="Courier"/>
              <a:cs typeface="Segoe UI"/>
            </a:endParaRPr>
          </a:p>
        </p:txBody>
      </p:sp>
    </p:spTree>
    <p:extLst>
      <p:ext uri="{BB962C8B-B14F-4D97-AF65-F5344CB8AC3E}">
        <p14:creationId xmlns:p14="http://schemas.microsoft.com/office/powerpoint/2010/main" val="2204279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C10D4-7412-577A-91CD-963A3BD64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2472A2-D06A-685E-AEDB-39C7D3071C5B}"/>
              </a:ext>
            </a:extLst>
          </p:cNvPr>
          <p:cNvSpPr>
            <a:spLocks noGrp="1"/>
          </p:cNvSpPr>
          <p:nvPr>
            <p:ph type="ctrTitle"/>
          </p:nvPr>
        </p:nvSpPr>
        <p:spPr/>
        <p:txBody>
          <a:bodyPr/>
          <a:lstStyle/>
          <a:p>
            <a:r>
              <a:rPr lang="en-US"/>
              <a:t>Creating your own</a:t>
            </a:r>
          </a:p>
        </p:txBody>
      </p:sp>
      <p:sp>
        <p:nvSpPr>
          <p:cNvPr id="5" name="Content Placeholder 4">
            <a:extLst>
              <a:ext uri="{FF2B5EF4-FFF2-40B4-BE49-F238E27FC236}">
                <a16:creationId xmlns:a16="http://schemas.microsoft.com/office/drawing/2014/main" id="{444C2E59-9F0E-9A16-96DE-15C1A70A8E93}"/>
              </a:ext>
            </a:extLst>
          </p:cNvPr>
          <p:cNvSpPr>
            <a:spLocks noGrp="1"/>
          </p:cNvSpPr>
          <p:nvPr>
            <p:ph idx="1"/>
          </p:nvPr>
        </p:nvSpPr>
        <p:spPr>
          <a:xfrm>
            <a:off x="536966" y="1629404"/>
            <a:ext cx="5638881" cy="2810633"/>
          </a:xfrm>
        </p:spPr>
        <p:txBody>
          <a:bodyPr vert="horz" lIns="91440" tIns="45720" rIns="91440" bIns="45720" rtlCol="0" anchor="t">
            <a:normAutofit fontScale="77500" lnSpcReduction="20000"/>
          </a:bodyPr>
          <a:lstStyle/>
          <a:p>
            <a:pPr>
              <a:spcAft>
                <a:spcPts val="600"/>
              </a:spcAft>
            </a:pPr>
            <a:r>
              <a:rPr lang="zh-CN" altLang="en-US">
                <a:ea typeface="黑体"/>
              </a:rPr>
              <a:t> </a:t>
            </a:r>
            <a:r>
              <a:rPr lang="en-US" sz="1600"/>
              <a:t>Roberts et. al. 2019 “</a:t>
            </a:r>
            <a:r>
              <a:rPr lang="en-US" sz="1600" err="1"/>
              <a:t>stm</a:t>
            </a:r>
            <a:r>
              <a:rPr lang="en-US" sz="1600"/>
              <a:t>: R package for Structural Topic Models”</a:t>
            </a:r>
            <a:br>
              <a:rPr lang="en-US" sz="1600"/>
            </a:br>
            <a:r>
              <a:rPr lang="en-US" sz="1600"/>
              <a:t>(</a:t>
            </a:r>
            <a:r>
              <a:rPr lang="en-US" sz="1600">
                <a:solidFill>
                  <a:srgbClr val="000000"/>
                </a:solidFill>
                <a:hlinkClick r:id="rId2"/>
              </a:rPr>
              <a:t>https://www.jstatsoft.org/article/view/v091i02</a:t>
            </a:r>
            <a:r>
              <a:rPr lang="en-US" sz="1600"/>
              <a:t>)</a:t>
            </a:r>
            <a:endParaRPr lang="en-US" sz="1600">
              <a:solidFill>
                <a:srgbClr val="000000"/>
              </a:solidFill>
            </a:endParaRPr>
          </a:p>
          <a:p>
            <a:pPr>
              <a:spcAft>
                <a:spcPts val="600"/>
              </a:spcAft>
              <a:buClr>
                <a:srgbClr val="808080"/>
              </a:buClr>
            </a:pPr>
            <a:r>
              <a:rPr lang="en-US" sz="1600"/>
              <a:t>Roberts et. al. 2014. "Structural Topic Models for Open-Ended Survey Responses" (</a:t>
            </a:r>
            <a:r>
              <a:rPr lang="en-US" sz="1600">
                <a:hlinkClick r:id="rId3"/>
              </a:rPr>
              <a:t>https://onlinelibrary.wiley.com/doi/full/10.1111/ajps.12103</a:t>
            </a:r>
            <a:r>
              <a:rPr lang="en-US" sz="1600"/>
              <a:t>)</a:t>
            </a:r>
          </a:p>
          <a:p>
            <a:pPr>
              <a:spcAft>
                <a:spcPts val="600"/>
              </a:spcAft>
              <a:buClr>
                <a:srgbClr val="808080"/>
              </a:buClr>
            </a:pPr>
            <a:r>
              <a:rPr lang="en-US" sz="1600"/>
              <a:t>Text Mining with R (</a:t>
            </a:r>
            <a:r>
              <a:rPr lang="en-US" sz="1600">
                <a:hlinkClick r:id="rId4"/>
              </a:rPr>
              <a:t>https://www.tidytextmining.com/</a:t>
            </a:r>
            <a:r>
              <a:rPr lang="en-US" sz="1600"/>
              <a:t>) (LDA)</a:t>
            </a:r>
            <a:endParaRPr lang="en-US"/>
          </a:p>
          <a:p>
            <a:pPr>
              <a:spcAft>
                <a:spcPts val="600"/>
              </a:spcAft>
              <a:buClr>
                <a:srgbClr val="808080"/>
              </a:buClr>
            </a:pPr>
            <a:r>
              <a:rPr lang="en-US" sz="1600"/>
              <a:t>R packages:</a:t>
            </a:r>
          </a:p>
          <a:p>
            <a:pPr lvl="1">
              <a:spcAft>
                <a:spcPts val="600"/>
              </a:spcAft>
              <a:buFont typeface="Courier New"/>
              <a:buChar char="o"/>
            </a:pPr>
            <a:r>
              <a:rPr lang="en-US" sz="1400"/>
              <a:t>Cleaning and extracting model summaries: </a:t>
            </a:r>
            <a:r>
              <a:rPr lang="en-US" sz="1400" err="1"/>
              <a:t>dplyr</a:t>
            </a:r>
            <a:r>
              <a:rPr lang="en-US" sz="1400"/>
              <a:t>, broom, </a:t>
            </a:r>
            <a:r>
              <a:rPr lang="en-US" sz="1400" err="1"/>
              <a:t>tidyr</a:t>
            </a:r>
            <a:r>
              <a:rPr lang="en-US" sz="1400"/>
              <a:t> (</a:t>
            </a:r>
            <a:r>
              <a:rPr lang="en-US" sz="1400" err="1"/>
              <a:t>tidyverse</a:t>
            </a:r>
            <a:r>
              <a:rPr lang="en-US" sz="1400"/>
              <a:t>)</a:t>
            </a:r>
          </a:p>
          <a:p>
            <a:pPr lvl="1">
              <a:spcAft>
                <a:spcPts val="600"/>
              </a:spcAft>
              <a:buFont typeface="Courier New"/>
              <a:buChar char="o"/>
            </a:pPr>
            <a:r>
              <a:rPr lang="en-US" sz="1400"/>
              <a:t>Tokenizing and text cleaning: </a:t>
            </a:r>
            <a:r>
              <a:rPr lang="en-US" sz="1400" err="1"/>
              <a:t>quanteda</a:t>
            </a:r>
            <a:r>
              <a:rPr lang="en-US" sz="1400"/>
              <a:t>, </a:t>
            </a:r>
            <a:r>
              <a:rPr lang="en-US" sz="1400" err="1"/>
              <a:t>stringr</a:t>
            </a:r>
            <a:endParaRPr lang="en-US" sz="1400"/>
          </a:p>
          <a:p>
            <a:pPr lvl="1">
              <a:spcAft>
                <a:spcPts val="600"/>
              </a:spcAft>
              <a:buFont typeface="Courier New"/>
              <a:buChar char="o"/>
            </a:pPr>
            <a:r>
              <a:rPr lang="en-US" sz="1400"/>
              <a:t>Modeling: </a:t>
            </a:r>
            <a:r>
              <a:rPr lang="en-US" sz="1400" err="1"/>
              <a:t>stm</a:t>
            </a:r>
            <a:r>
              <a:rPr lang="en-US" sz="1400"/>
              <a:t>, </a:t>
            </a:r>
            <a:r>
              <a:rPr lang="en-US" sz="1400" err="1"/>
              <a:t>topicmodels</a:t>
            </a:r>
            <a:r>
              <a:rPr lang="en-US" sz="1400"/>
              <a:t> (LDA), </a:t>
            </a:r>
            <a:r>
              <a:rPr lang="en-US" sz="1400" err="1"/>
              <a:t>quanteda</a:t>
            </a:r>
            <a:r>
              <a:rPr lang="en-US" sz="1400"/>
              <a:t> (</a:t>
            </a:r>
            <a:r>
              <a:rPr lang="en-US" sz="1400" err="1"/>
              <a:t>QUANtitative</a:t>
            </a:r>
            <a:r>
              <a:rPr lang="en-US" sz="1400"/>
              <a:t> analysis of </a:t>
            </a:r>
            <a:r>
              <a:rPr lang="en-US" sz="1400" err="1"/>
              <a:t>TExtual</a:t>
            </a:r>
            <a:r>
              <a:rPr lang="en-US" sz="1400"/>
              <a:t> </a:t>
            </a:r>
            <a:r>
              <a:rPr lang="en-US" sz="1400" err="1"/>
              <a:t>DAta</a:t>
            </a:r>
            <a:r>
              <a:rPr lang="en-US" sz="1400"/>
              <a:t>)</a:t>
            </a:r>
          </a:p>
          <a:p>
            <a:pPr lvl="1">
              <a:spcAft>
                <a:spcPts val="600"/>
              </a:spcAft>
              <a:buFont typeface="Courier New"/>
              <a:buChar char="o"/>
            </a:pPr>
            <a:r>
              <a:rPr lang="en-US" sz="1400"/>
              <a:t>Plotting: ggplot2, </a:t>
            </a:r>
            <a:r>
              <a:rPr lang="en-US" sz="1400" err="1"/>
              <a:t>stm</a:t>
            </a:r>
            <a:endParaRPr lang="en-US" sz="1400"/>
          </a:p>
          <a:p>
            <a:pPr lvl="1">
              <a:spcAft>
                <a:spcPts val="600"/>
              </a:spcAft>
              <a:buFont typeface="Courier New"/>
              <a:buChar char="o"/>
            </a:pPr>
            <a:r>
              <a:rPr lang="en-US" sz="1400"/>
              <a:t>Other useful packages: </a:t>
            </a:r>
            <a:r>
              <a:rPr lang="en-US" sz="1400" err="1"/>
              <a:t>tidytext</a:t>
            </a:r>
            <a:r>
              <a:rPr lang="en-US" sz="1400"/>
              <a:t>, </a:t>
            </a:r>
            <a:r>
              <a:rPr lang="en-US" sz="1400" err="1"/>
              <a:t>rmarkdown</a:t>
            </a:r>
            <a:r>
              <a:rPr lang="en-US" sz="1400"/>
              <a:t>, tokenizers</a:t>
            </a:r>
          </a:p>
          <a:p>
            <a:pPr>
              <a:spcAft>
                <a:spcPts val="600"/>
              </a:spcAft>
              <a:buClr>
                <a:srgbClr val="808080"/>
              </a:buClr>
            </a:pPr>
            <a:endParaRPr lang="en-US" sz="1600"/>
          </a:p>
          <a:p>
            <a:pPr lvl="1">
              <a:spcAft>
                <a:spcPts val="600"/>
              </a:spcAft>
              <a:buFont typeface="Courier New"/>
              <a:buChar char="o"/>
            </a:pPr>
            <a:endParaRPr lang="en-US" sz="1400"/>
          </a:p>
        </p:txBody>
      </p:sp>
      <p:pic>
        <p:nvPicPr>
          <p:cNvPr id="6" name="Picture 5" descr="A rabbit with text on it&#10;&#10;Description automatically generated">
            <a:extLst>
              <a:ext uri="{FF2B5EF4-FFF2-40B4-BE49-F238E27FC236}">
                <a16:creationId xmlns:a16="http://schemas.microsoft.com/office/drawing/2014/main" id="{DC6FB8F9-302C-EDFA-77B9-0DA7089FBB18}"/>
              </a:ext>
            </a:extLst>
          </p:cNvPr>
          <p:cNvPicPr>
            <a:picLocks noChangeAspect="1"/>
          </p:cNvPicPr>
          <p:nvPr/>
        </p:nvPicPr>
        <p:blipFill>
          <a:blip r:embed="rId5"/>
          <a:stretch>
            <a:fillRect/>
          </a:stretch>
        </p:blipFill>
        <p:spPr>
          <a:xfrm>
            <a:off x="6384471" y="1286328"/>
            <a:ext cx="2334986" cy="2969986"/>
          </a:xfrm>
          <a:prstGeom prst="rect">
            <a:avLst/>
          </a:prstGeom>
        </p:spPr>
      </p:pic>
    </p:spTree>
    <p:extLst>
      <p:ext uri="{BB962C8B-B14F-4D97-AF65-F5344CB8AC3E}">
        <p14:creationId xmlns:p14="http://schemas.microsoft.com/office/powerpoint/2010/main" val="3704503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9835EFD-58EC-19B2-47C1-89C2ABF893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67602" y="1604665"/>
            <a:ext cx="1930400" cy="1930400"/>
          </a:xfrm>
          <a:prstGeom prst="rect">
            <a:avLst/>
          </a:prstGeom>
        </p:spPr>
      </p:pic>
      <p:sp>
        <p:nvSpPr>
          <p:cNvPr id="4" name="TextBox 3">
            <a:extLst>
              <a:ext uri="{FF2B5EF4-FFF2-40B4-BE49-F238E27FC236}">
                <a16:creationId xmlns:a16="http://schemas.microsoft.com/office/drawing/2014/main" id="{F9C4BB89-5691-F79D-7222-5A473E72B99E}"/>
              </a:ext>
            </a:extLst>
          </p:cNvPr>
          <p:cNvSpPr txBox="1"/>
          <p:nvPr/>
        </p:nvSpPr>
        <p:spPr>
          <a:xfrm>
            <a:off x="848518" y="1787227"/>
            <a:ext cx="474272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b="1">
                <a:solidFill>
                  <a:schemeClr val="bg1"/>
                </a:solidFill>
                <a:cs typeface="Arial"/>
              </a:rPr>
              <a:t>Q &amp; A</a:t>
            </a:r>
          </a:p>
        </p:txBody>
      </p:sp>
    </p:spTree>
    <p:extLst>
      <p:ext uri="{BB962C8B-B14F-4D97-AF65-F5344CB8AC3E}">
        <p14:creationId xmlns:p14="http://schemas.microsoft.com/office/powerpoint/2010/main" val="88073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38F4C5-3F00-4C1E-BE75-609A05DFDDF3}"/>
              </a:ext>
            </a:extLst>
          </p:cNvPr>
          <p:cNvSpPr>
            <a:spLocks noGrp="1"/>
          </p:cNvSpPr>
          <p:nvPr>
            <p:ph type="title"/>
          </p:nvPr>
        </p:nvSpPr>
        <p:spPr>
          <a:xfrm>
            <a:off x="506694" y="2274522"/>
            <a:ext cx="7858637" cy="656910"/>
          </a:xfrm>
        </p:spPr>
        <p:txBody>
          <a:bodyPr/>
          <a:lstStyle/>
          <a:p>
            <a:r>
              <a:rPr lang="en-US" altLang="zh-CN" sz="3950">
                <a:ea typeface="黑体"/>
              </a:rPr>
              <a:t>NSSE</a:t>
            </a:r>
            <a:r>
              <a:rPr lang="zh-CN" altLang="en-US" sz="3950">
                <a:ea typeface="黑体"/>
              </a:rPr>
              <a:t> </a:t>
            </a:r>
            <a:r>
              <a:rPr lang="en-US" altLang="zh-CN" sz="3950">
                <a:ea typeface="黑体"/>
              </a:rPr>
              <a:t>Topic</a:t>
            </a:r>
            <a:r>
              <a:rPr lang="zh-CN" altLang="en-US" sz="3950">
                <a:ea typeface="黑体"/>
              </a:rPr>
              <a:t> </a:t>
            </a:r>
            <a:r>
              <a:rPr lang="en-US" altLang="zh-CN" sz="3950">
                <a:ea typeface="黑体"/>
              </a:rPr>
              <a:t>Modules</a:t>
            </a:r>
            <a:r>
              <a:rPr lang="zh-CN" altLang="en-US" sz="3950">
                <a:ea typeface="黑体"/>
              </a:rPr>
              <a:t> </a:t>
            </a:r>
            <a:br>
              <a:rPr lang="zh-CN" altLang="en-US" sz="3950">
                <a:ea typeface="黑体"/>
              </a:rPr>
            </a:br>
            <a:r>
              <a:rPr lang="en-US" altLang="zh-CN" sz="2400">
                <a:solidFill>
                  <a:schemeClr val="bg1">
                    <a:lumMod val="95000"/>
                  </a:schemeClr>
                </a:solidFill>
                <a:ea typeface="黑体"/>
                <a:hlinkClick r:id="rId3">
                  <a:extLst>
                    <a:ext uri="{A12FA001-AC4F-418D-AE19-62706E023703}">
                      <ahyp:hlinkClr xmlns:ahyp="http://schemas.microsoft.com/office/drawing/2018/hyperlinkcolor" val="tx"/>
                    </a:ext>
                  </a:extLst>
                </a:hlinkClick>
              </a:rPr>
              <a:t>First-Year Experiences &amp; Senior Transitions</a:t>
            </a:r>
            <a:br>
              <a:rPr lang="en-US" altLang="zh-CN" sz="2400">
                <a:ea typeface="黑体"/>
              </a:rPr>
            </a:br>
            <a:r>
              <a:rPr lang="en-US" altLang="zh-CN" sz="2400">
                <a:solidFill>
                  <a:schemeClr val="bg1">
                    <a:lumMod val="95000"/>
                  </a:schemeClr>
                </a:solidFill>
                <a:ea typeface="黑体"/>
                <a:hlinkClick r:id="rId4">
                  <a:extLst>
                    <a:ext uri="{A12FA001-AC4F-418D-AE19-62706E023703}">
                      <ahyp:hlinkClr xmlns:ahyp="http://schemas.microsoft.com/office/drawing/2018/hyperlinkcolor" val="tx"/>
                    </a:ext>
                  </a:extLst>
                </a:hlinkClick>
              </a:rPr>
              <a:t>Coping</a:t>
            </a:r>
            <a:r>
              <a:rPr lang="zh-CN" altLang="en-US" sz="2400">
                <a:solidFill>
                  <a:schemeClr val="bg1">
                    <a:lumMod val="95000"/>
                  </a:schemeClr>
                </a:solidFill>
                <a:ea typeface="黑体"/>
                <a:hlinkClick r:id="rId4">
                  <a:extLst>
                    <a:ext uri="{A12FA001-AC4F-418D-AE19-62706E023703}">
                      <ahyp:hlinkClr xmlns:ahyp="http://schemas.microsoft.com/office/drawing/2018/hyperlinkcolor" val="tx"/>
                    </a:ext>
                  </a:extLst>
                </a:hlinkClick>
              </a:rPr>
              <a:t> </a:t>
            </a:r>
            <a:r>
              <a:rPr lang="en-US" altLang="zh-CN" sz="2400">
                <a:solidFill>
                  <a:schemeClr val="bg1">
                    <a:lumMod val="95000"/>
                  </a:schemeClr>
                </a:solidFill>
                <a:ea typeface="黑体"/>
                <a:hlinkClick r:id="rId4">
                  <a:extLst>
                    <a:ext uri="{A12FA001-AC4F-418D-AE19-62706E023703}">
                      <ahyp:hlinkClr xmlns:ahyp="http://schemas.microsoft.com/office/drawing/2018/hyperlinkcolor" val="tx"/>
                    </a:ext>
                  </a:extLst>
                </a:hlinkClick>
              </a:rPr>
              <a:t>With</a:t>
            </a:r>
            <a:r>
              <a:rPr lang="zh-CN" altLang="en-US" sz="2400">
                <a:solidFill>
                  <a:schemeClr val="bg1">
                    <a:lumMod val="95000"/>
                  </a:schemeClr>
                </a:solidFill>
                <a:ea typeface="黑体"/>
                <a:hlinkClick r:id="rId4">
                  <a:extLst>
                    <a:ext uri="{A12FA001-AC4F-418D-AE19-62706E023703}">
                      <ahyp:hlinkClr xmlns:ahyp="http://schemas.microsoft.com/office/drawing/2018/hyperlinkcolor" val="tx"/>
                    </a:ext>
                  </a:extLst>
                </a:hlinkClick>
              </a:rPr>
              <a:t> </a:t>
            </a:r>
            <a:r>
              <a:rPr lang="en-US" altLang="zh-CN" sz="2400">
                <a:solidFill>
                  <a:schemeClr val="bg1">
                    <a:lumMod val="95000"/>
                  </a:schemeClr>
                </a:solidFill>
                <a:ea typeface="黑体"/>
                <a:hlinkClick r:id="rId4">
                  <a:extLst>
                    <a:ext uri="{A12FA001-AC4F-418D-AE19-62706E023703}">
                      <ahyp:hlinkClr xmlns:ahyp="http://schemas.microsoft.com/office/drawing/2018/hyperlinkcolor" val="tx"/>
                    </a:ext>
                  </a:extLst>
                </a:hlinkClick>
              </a:rPr>
              <a:t>Covid</a:t>
            </a:r>
            <a:r>
              <a:rPr lang="zh-CN" altLang="en-US" sz="2400">
                <a:solidFill>
                  <a:schemeClr val="bg1">
                    <a:lumMod val="95000"/>
                  </a:schemeClr>
                </a:solidFill>
                <a:ea typeface="黑体"/>
                <a:hlinkClick r:id="rId4">
                  <a:extLst>
                    <a:ext uri="{A12FA001-AC4F-418D-AE19-62706E023703}">
                      <ahyp:hlinkClr xmlns:ahyp="http://schemas.microsoft.com/office/drawing/2018/hyperlinkcolor" val="tx"/>
                    </a:ext>
                  </a:extLst>
                </a:hlinkClick>
              </a:rPr>
              <a:t> </a:t>
            </a:r>
            <a:r>
              <a:rPr lang="en-US" altLang="zh-CN" sz="2400">
                <a:solidFill>
                  <a:schemeClr val="bg1">
                    <a:lumMod val="95000"/>
                  </a:schemeClr>
                </a:solidFill>
                <a:ea typeface="黑体"/>
                <a:hlinkClick r:id="rId4">
                  <a:extLst>
                    <a:ext uri="{A12FA001-AC4F-418D-AE19-62706E023703}">
                      <ahyp:hlinkClr xmlns:ahyp="http://schemas.microsoft.com/office/drawing/2018/hyperlinkcolor" val="tx"/>
                    </a:ext>
                  </a:extLst>
                </a:hlinkClick>
              </a:rPr>
              <a:t>(2020-21</a:t>
            </a:r>
            <a:r>
              <a:rPr lang="zh-CN" altLang="en-US" sz="2400">
                <a:solidFill>
                  <a:schemeClr val="bg1">
                    <a:lumMod val="95000"/>
                  </a:schemeClr>
                </a:solidFill>
                <a:ea typeface="黑体"/>
                <a:hlinkClick r:id="rId4">
                  <a:extLst>
                    <a:ext uri="{A12FA001-AC4F-418D-AE19-62706E023703}">
                      <ahyp:hlinkClr xmlns:ahyp="http://schemas.microsoft.com/office/drawing/2018/hyperlinkcolor" val="tx"/>
                    </a:ext>
                  </a:extLst>
                </a:hlinkClick>
              </a:rPr>
              <a:t> </a:t>
            </a:r>
            <a:r>
              <a:rPr lang="en-US" altLang="zh-CN" sz="2400">
                <a:solidFill>
                  <a:schemeClr val="bg1">
                    <a:lumMod val="95000"/>
                  </a:schemeClr>
                </a:solidFill>
                <a:ea typeface="黑体"/>
                <a:hlinkClick r:id="rId4">
                  <a:extLst>
                    <a:ext uri="{A12FA001-AC4F-418D-AE19-62706E023703}">
                      <ahyp:hlinkClr xmlns:ahyp="http://schemas.microsoft.com/office/drawing/2018/hyperlinkcolor" val="tx"/>
                    </a:ext>
                  </a:extLst>
                </a:hlinkClick>
              </a:rPr>
              <a:t>only)</a:t>
            </a:r>
            <a:endParaRPr lang="en-US">
              <a:solidFill>
                <a:schemeClr val="bg1">
                  <a:lumMod val="95000"/>
                </a:schemeClr>
              </a:solidFill>
              <a:ea typeface="黑体"/>
              <a:hlinkClick r:id="rId4">
                <a:extLst>
                  <a:ext uri="{A12FA001-AC4F-418D-AE19-62706E023703}">
                    <ahyp:hlinkClr xmlns:ahyp="http://schemas.microsoft.com/office/drawing/2018/hyperlinkcolor" val="tx"/>
                  </a:ext>
                </a:extLst>
              </a:hlinkClick>
            </a:endParaRPr>
          </a:p>
        </p:txBody>
      </p:sp>
      <p:sp>
        <p:nvSpPr>
          <p:cNvPr id="6" name="Text Placeholder 5">
            <a:extLst>
              <a:ext uri="{FF2B5EF4-FFF2-40B4-BE49-F238E27FC236}">
                <a16:creationId xmlns:a16="http://schemas.microsoft.com/office/drawing/2014/main" id="{E0FD123E-6F22-49E6-B21F-818970F4F3C6}"/>
              </a:ext>
            </a:extLst>
          </p:cNvPr>
          <p:cNvSpPr>
            <a:spLocks noGrp="1"/>
          </p:cNvSpPr>
          <p:nvPr>
            <p:ph type="body" sz="quarter" idx="10"/>
          </p:nvPr>
        </p:nvSpPr>
        <p:spPr>
          <a:xfrm>
            <a:off x="506694" y="1048230"/>
            <a:ext cx="3700462" cy="252412"/>
          </a:xfrm>
        </p:spPr>
        <p:txBody>
          <a:bodyPr/>
          <a:lstStyle/>
          <a:p>
            <a:r>
              <a:rPr lang="en-US" sz="2000"/>
              <a:t>Context of Case Studies</a:t>
            </a:r>
          </a:p>
        </p:txBody>
      </p:sp>
    </p:spTree>
    <p:extLst>
      <p:ext uri="{BB962C8B-B14F-4D97-AF65-F5344CB8AC3E}">
        <p14:creationId xmlns:p14="http://schemas.microsoft.com/office/powerpoint/2010/main" val="61796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E1A1AB-5F56-43B5-BCF7-84F9FFAF067B}"/>
              </a:ext>
            </a:extLst>
          </p:cNvPr>
          <p:cNvSpPr>
            <a:spLocks noGrp="1"/>
          </p:cNvSpPr>
          <p:nvPr>
            <p:ph type="ctrTitle"/>
          </p:nvPr>
        </p:nvSpPr>
        <p:spPr/>
        <p:txBody>
          <a:bodyPr>
            <a:normAutofit/>
          </a:bodyPr>
          <a:lstStyle/>
          <a:p>
            <a:r>
              <a:rPr lang="en-US"/>
              <a:t>Case 1: Senior Transitions Topical Module	</a:t>
            </a:r>
          </a:p>
        </p:txBody>
      </p:sp>
      <p:sp>
        <p:nvSpPr>
          <p:cNvPr id="15" name="Text Placeholder 14">
            <a:extLst>
              <a:ext uri="{FF2B5EF4-FFF2-40B4-BE49-F238E27FC236}">
                <a16:creationId xmlns:a16="http://schemas.microsoft.com/office/drawing/2014/main" id="{2E53EB21-C891-4363-8CEC-5E4FC1F8CDC9}"/>
              </a:ext>
            </a:extLst>
          </p:cNvPr>
          <p:cNvSpPr>
            <a:spLocks noGrp="1"/>
          </p:cNvSpPr>
          <p:nvPr>
            <p:ph type="body" sz="quarter" idx="10"/>
          </p:nvPr>
        </p:nvSpPr>
        <p:spPr/>
        <p:txBody>
          <a:bodyPr/>
          <a:lstStyle/>
          <a:p>
            <a:r>
              <a:rPr lang="en-US" sz="1050"/>
              <a:t>Context</a:t>
            </a:r>
          </a:p>
        </p:txBody>
      </p:sp>
      <p:sp>
        <p:nvSpPr>
          <p:cNvPr id="5" name="Content Placeholder 4">
            <a:extLst>
              <a:ext uri="{FF2B5EF4-FFF2-40B4-BE49-F238E27FC236}">
                <a16:creationId xmlns:a16="http://schemas.microsoft.com/office/drawing/2014/main" id="{3D78A582-BC4E-4B45-AC83-6E7E0AD56006}"/>
              </a:ext>
            </a:extLst>
          </p:cNvPr>
          <p:cNvSpPr>
            <a:spLocks noGrp="1"/>
          </p:cNvSpPr>
          <p:nvPr>
            <p:ph idx="1"/>
          </p:nvPr>
        </p:nvSpPr>
        <p:spPr/>
        <p:txBody>
          <a:bodyPr vert="horz" lIns="91440" tIns="45720" rIns="91440" bIns="45720" rtlCol="0" anchor="t">
            <a:normAutofit fontScale="85000" lnSpcReduction="20000"/>
          </a:bodyPr>
          <a:lstStyle/>
          <a:p>
            <a:pPr>
              <a:lnSpc>
                <a:spcPct val="150000"/>
              </a:lnSpc>
              <a:spcAft>
                <a:spcPts val="0"/>
              </a:spcAft>
              <a:buClr>
                <a:srgbClr val="808080"/>
              </a:buClr>
            </a:pPr>
            <a:r>
              <a:rPr lang="en-US" altLang="zh-CN" b="1">
                <a:ea typeface="黑体"/>
              </a:rPr>
              <a:t>Objective</a:t>
            </a:r>
            <a:r>
              <a:rPr lang="en-US" altLang="zh-CN">
                <a:ea typeface="黑体"/>
              </a:rPr>
              <a:t>:</a:t>
            </a:r>
            <a:endParaRPr lang="en-US">
              <a:solidFill>
                <a:srgbClr val="000000"/>
              </a:solidFill>
              <a:ea typeface="黑体"/>
            </a:endParaRPr>
          </a:p>
          <a:p>
            <a:pPr lvl="1">
              <a:lnSpc>
                <a:spcPct val="150000"/>
              </a:lnSpc>
              <a:spcAft>
                <a:spcPts val="0"/>
              </a:spcAft>
            </a:pPr>
            <a:r>
              <a:rPr lang="en-US" sz="1400">
                <a:ea typeface="黑体"/>
              </a:rPr>
              <a:t>This module includes separate sets of items for first-year students and seniors based on institution-reported class. The senior items explore post-graduation plans, links between the academic major and future plans, and confidence in skill</a:t>
            </a:r>
            <a:r>
              <a:rPr lang="zh-CN" altLang="en-US" sz="1400">
                <a:ea typeface="黑体"/>
              </a:rPr>
              <a:t> </a:t>
            </a:r>
            <a:r>
              <a:rPr lang="en-US" sz="1400">
                <a:ea typeface="黑体"/>
              </a:rPr>
              <a:t>development</a:t>
            </a:r>
            <a:r>
              <a:rPr lang="en-US" altLang="zh-CN" sz="1400">
                <a:ea typeface="黑体"/>
              </a:rPr>
              <a:t>.</a:t>
            </a:r>
            <a:endParaRPr lang="en-US" sz="1400">
              <a:solidFill>
                <a:srgbClr val="000000"/>
              </a:solidFill>
              <a:ea typeface="黑体"/>
            </a:endParaRPr>
          </a:p>
          <a:p>
            <a:pPr>
              <a:lnSpc>
                <a:spcPct val="150000"/>
              </a:lnSpc>
              <a:spcAft>
                <a:spcPts val="0"/>
              </a:spcAft>
              <a:buClr>
                <a:srgbClr val="808080"/>
              </a:buClr>
            </a:pPr>
            <a:r>
              <a:rPr lang="en-US" b="1">
                <a:ea typeface="黑体"/>
              </a:rPr>
              <a:t>Open-ended</a:t>
            </a:r>
            <a:r>
              <a:rPr lang="zh-CN" altLang="en-US" b="1">
                <a:ea typeface="黑体"/>
              </a:rPr>
              <a:t> </a:t>
            </a:r>
            <a:r>
              <a:rPr lang="en-US" b="1">
                <a:ea typeface="黑体"/>
              </a:rPr>
              <a:t>Question</a:t>
            </a:r>
            <a:r>
              <a:rPr lang="en-US">
                <a:ea typeface="黑体"/>
              </a:rPr>
              <a:t>:</a:t>
            </a:r>
            <a:endParaRPr lang="en-US">
              <a:solidFill>
                <a:srgbClr val="000000"/>
              </a:solidFill>
              <a:ea typeface="黑体"/>
            </a:endParaRPr>
          </a:p>
          <a:p>
            <a:pPr lvl="1">
              <a:lnSpc>
                <a:spcPct val="150000"/>
              </a:lnSpc>
              <a:spcAft>
                <a:spcPts val="0"/>
              </a:spcAft>
            </a:pPr>
            <a:r>
              <a:rPr lang="en-US" sz="1400" b="1" i="1">
                <a:ea typeface="黑体"/>
              </a:rPr>
              <a:t>Is there anything your institution could have done better to prepare you for your career or further education? Please describe</a:t>
            </a:r>
            <a:r>
              <a:rPr lang="en-US" sz="1400" b="1">
                <a:ea typeface="黑体"/>
              </a:rPr>
              <a:t>. </a:t>
            </a:r>
            <a:r>
              <a:rPr lang="en-US" sz="1400">
                <a:ea typeface="黑体"/>
              </a:rPr>
              <a:t>[text box]</a:t>
            </a:r>
          </a:p>
          <a:p>
            <a:pPr>
              <a:lnSpc>
                <a:spcPct val="150000"/>
              </a:lnSpc>
              <a:spcAft>
                <a:spcPts val="0"/>
              </a:spcAft>
              <a:buClr>
                <a:srgbClr val="808080"/>
              </a:buClr>
            </a:pPr>
            <a:r>
              <a:rPr lang="en-US" altLang="zh-CN" b="1">
                <a:ea typeface="黑体"/>
              </a:rPr>
              <a:t>Case</a:t>
            </a:r>
            <a:r>
              <a:rPr lang="zh-CN" altLang="en-US" b="1">
                <a:ea typeface="黑体"/>
              </a:rPr>
              <a:t> </a:t>
            </a:r>
            <a:r>
              <a:rPr lang="en-US" altLang="zh-CN" b="1">
                <a:ea typeface="黑体"/>
              </a:rPr>
              <a:t>1</a:t>
            </a:r>
            <a:r>
              <a:rPr lang="zh-CN" altLang="en-US" b="1">
                <a:ea typeface="黑体"/>
              </a:rPr>
              <a:t> </a:t>
            </a:r>
            <a:r>
              <a:rPr lang="en-US" altLang="zh-CN" b="1">
                <a:ea typeface="黑体"/>
              </a:rPr>
              <a:t>Research</a:t>
            </a:r>
            <a:r>
              <a:rPr lang="zh-CN" altLang="en-US" b="1">
                <a:ea typeface="黑体"/>
              </a:rPr>
              <a:t> </a:t>
            </a:r>
            <a:r>
              <a:rPr lang="en-US" altLang="zh-CN" b="1">
                <a:ea typeface="黑体"/>
              </a:rPr>
              <a:t>Question:</a:t>
            </a:r>
          </a:p>
          <a:p>
            <a:pPr lvl="1">
              <a:lnSpc>
                <a:spcPct val="150000"/>
              </a:lnSpc>
              <a:spcAft>
                <a:spcPts val="0"/>
              </a:spcAft>
            </a:pPr>
            <a:r>
              <a:rPr lang="en-US" altLang="zh-CN" sz="1400">
                <a:ea typeface="黑体"/>
              </a:rPr>
              <a:t>What are the differences in responses between </a:t>
            </a:r>
            <a:r>
              <a:rPr lang="en-US" altLang="zh-CN" sz="1400" b="1">
                <a:ea typeface="黑体"/>
              </a:rPr>
              <a:t>women of color in STEM </a:t>
            </a:r>
            <a:r>
              <a:rPr lang="en-US" altLang="zh-CN" sz="1400">
                <a:ea typeface="黑体"/>
              </a:rPr>
              <a:t>and other students regarding their institution's preparation for career or further education?</a:t>
            </a:r>
          </a:p>
          <a:p>
            <a:pPr>
              <a:lnSpc>
                <a:spcPct val="150000"/>
              </a:lnSpc>
              <a:spcAft>
                <a:spcPts val="0"/>
              </a:spcAft>
              <a:buClr>
                <a:srgbClr val="808080"/>
              </a:buClr>
            </a:pPr>
            <a:endParaRPr lang="en-US" altLang="zh-CN">
              <a:ea typeface="黑体"/>
            </a:endParaRPr>
          </a:p>
        </p:txBody>
      </p:sp>
    </p:spTree>
    <p:extLst>
      <p:ext uri="{BB962C8B-B14F-4D97-AF65-F5344CB8AC3E}">
        <p14:creationId xmlns:p14="http://schemas.microsoft.com/office/powerpoint/2010/main" val="1140430551"/>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2E53EB21-C891-4363-8CEC-5E4FC1F8CDC9}"/>
              </a:ext>
            </a:extLst>
          </p:cNvPr>
          <p:cNvSpPr>
            <a:spLocks noGrp="1"/>
          </p:cNvSpPr>
          <p:nvPr>
            <p:ph type="body" sz="quarter" idx="10"/>
          </p:nvPr>
        </p:nvSpPr>
        <p:spPr/>
        <p:txBody>
          <a:bodyPr/>
          <a:lstStyle/>
          <a:p>
            <a:r>
              <a:rPr lang="en-US" sz="1050"/>
              <a:t>Context</a:t>
            </a:r>
          </a:p>
        </p:txBody>
      </p:sp>
      <p:graphicFrame>
        <p:nvGraphicFramePr>
          <p:cNvPr id="2" name="Content Placeholder 1">
            <a:extLst>
              <a:ext uri="{FF2B5EF4-FFF2-40B4-BE49-F238E27FC236}">
                <a16:creationId xmlns:a16="http://schemas.microsoft.com/office/drawing/2014/main" id="{8D6FF14E-6D63-564F-E35A-588AE83DF957}"/>
              </a:ext>
            </a:extLst>
          </p:cNvPr>
          <p:cNvGraphicFramePr>
            <a:graphicFrameLocks noGrp="1"/>
          </p:cNvGraphicFramePr>
          <p:nvPr>
            <p:ph idx="1"/>
            <p:extLst>
              <p:ext uri="{D42A27DB-BD31-4B8C-83A1-F6EECF244321}">
                <p14:modId xmlns:p14="http://schemas.microsoft.com/office/powerpoint/2010/main" val="973207452"/>
              </p:ext>
            </p:extLst>
          </p:nvPr>
        </p:nvGraphicFramePr>
        <p:xfrm>
          <a:off x="788521" y="1991298"/>
          <a:ext cx="8015287" cy="741680"/>
        </p:xfrm>
        <a:graphic>
          <a:graphicData uri="http://schemas.openxmlformats.org/drawingml/2006/table">
            <a:tbl>
              <a:tblPr firstRow="1" bandRow="1">
                <a:tableStyleId>{0E3FDE45-AF77-4B5C-9715-49D594BDF05E}</a:tableStyleId>
              </a:tblPr>
              <a:tblGrid>
                <a:gridCol w="1145041">
                  <a:extLst>
                    <a:ext uri="{9D8B030D-6E8A-4147-A177-3AD203B41FA5}">
                      <a16:colId xmlns:a16="http://schemas.microsoft.com/office/drawing/2014/main" val="1958312946"/>
                    </a:ext>
                  </a:extLst>
                </a:gridCol>
                <a:gridCol w="1145041">
                  <a:extLst>
                    <a:ext uri="{9D8B030D-6E8A-4147-A177-3AD203B41FA5}">
                      <a16:colId xmlns:a16="http://schemas.microsoft.com/office/drawing/2014/main" val="2507315579"/>
                    </a:ext>
                  </a:extLst>
                </a:gridCol>
                <a:gridCol w="1145041">
                  <a:extLst>
                    <a:ext uri="{9D8B030D-6E8A-4147-A177-3AD203B41FA5}">
                      <a16:colId xmlns:a16="http://schemas.microsoft.com/office/drawing/2014/main" val="4090612417"/>
                    </a:ext>
                  </a:extLst>
                </a:gridCol>
                <a:gridCol w="1145041">
                  <a:extLst>
                    <a:ext uri="{9D8B030D-6E8A-4147-A177-3AD203B41FA5}">
                      <a16:colId xmlns:a16="http://schemas.microsoft.com/office/drawing/2014/main" val="2008246851"/>
                    </a:ext>
                  </a:extLst>
                </a:gridCol>
                <a:gridCol w="1145041">
                  <a:extLst>
                    <a:ext uri="{9D8B030D-6E8A-4147-A177-3AD203B41FA5}">
                      <a16:colId xmlns:a16="http://schemas.microsoft.com/office/drawing/2014/main" val="3055379513"/>
                    </a:ext>
                  </a:extLst>
                </a:gridCol>
                <a:gridCol w="1145041">
                  <a:extLst>
                    <a:ext uri="{9D8B030D-6E8A-4147-A177-3AD203B41FA5}">
                      <a16:colId xmlns:a16="http://schemas.microsoft.com/office/drawing/2014/main" val="1036120391"/>
                    </a:ext>
                  </a:extLst>
                </a:gridCol>
                <a:gridCol w="1145041">
                  <a:extLst>
                    <a:ext uri="{9D8B030D-6E8A-4147-A177-3AD203B41FA5}">
                      <a16:colId xmlns:a16="http://schemas.microsoft.com/office/drawing/2014/main" val="3289092064"/>
                    </a:ext>
                  </a:extLst>
                </a:gridCol>
              </a:tblGrid>
              <a:tr h="370840">
                <a:tc>
                  <a:txBody>
                    <a:bodyPr/>
                    <a:lstStyle/>
                    <a:p>
                      <a:pPr algn="ctr"/>
                      <a:r>
                        <a:rPr lang="en-US"/>
                        <a:t>Module</a:t>
                      </a:r>
                    </a:p>
                  </a:txBody>
                  <a:tcPr>
                    <a:lnL>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min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p25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err="1"/>
                        <a:t>mdn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mean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a:t>p75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a:t>max</a:t>
                      </a:r>
                    </a:p>
                  </a:txBody>
                  <a:tcPr>
                    <a:lnL w="12700" cap="flat" cmpd="sng" algn="ctr">
                      <a:noFill/>
                      <a:prstDash val="solid"/>
                      <a:round/>
                      <a:headEnd type="none" w="med" len="med"/>
                      <a:tailEnd type="none" w="med" len="med"/>
                    </a:lnL>
                    <a:lnR>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1295023"/>
                  </a:ext>
                </a:extLst>
              </a:tr>
              <a:tr h="370840">
                <a:tc>
                  <a:txBody>
                    <a:bodyPr/>
                    <a:lstStyle/>
                    <a:p>
                      <a:pPr algn="ctr"/>
                      <a:r>
                        <a:rPr lang="en-US" b="1"/>
                        <a:t>FYS</a:t>
                      </a: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en-US"/>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en-US"/>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en-US"/>
                        <a:t>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en-US"/>
                        <a:t>36.1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en-US"/>
                        <a:t>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vl="0" algn="ctr">
                        <a:buNone/>
                      </a:pPr>
                      <a:r>
                        <a:rPr lang="en-US"/>
                        <a:t>888</a:t>
                      </a: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76221877"/>
                  </a:ext>
                </a:extLst>
              </a:tr>
            </a:tbl>
          </a:graphicData>
        </a:graphic>
      </p:graphicFrame>
      <p:graphicFrame>
        <p:nvGraphicFramePr>
          <p:cNvPr id="3" name="Table 2">
            <a:extLst>
              <a:ext uri="{FF2B5EF4-FFF2-40B4-BE49-F238E27FC236}">
                <a16:creationId xmlns:a16="http://schemas.microsoft.com/office/drawing/2014/main" id="{63783B85-BFC5-98FD-8284-73177D1A8CCF}"/>
              </a:ext>
            </a:extLst>
          </p:cNvPr>
          <p:cNvGraphicFramePr>
            <a:graphicFrameLocks noGrp="1"/>
          </p:cNvGraphicFramePr>
          <p:nvPr>
            <p:extLst>
              <p:ext uri="{D42A27DB-BD31-4B8C-83A1-F6EECF244321}">
                <p14:modId xmlns:p14="http://schemas.microsoft.com/office/powerpoint/2010/main" val="2815945978"/>
              </p:ext>
            </p:extLst>
          </p:nvPr>
        </p:nvGraphicFramePr>
        <p:xfrm>
          <a:off x="788521" y="3570989"/>
          <a:ext cx="8043538" cy="1010920"/>
        </p:xfrm>
        <a:graphic>
          <a:graphicData uri="http://schemas.openxmlformats.org/drawingml/2006/table">
            <a:tbl>
              <a:tblPr firstRow="1" bandRow="1">
                <a:tableStyleId>{5DA37D80-6434-44D0-A028-1B22A696006F}</a:tableStyleId>
              </a:tblPr>
              <a:tblGrid>
                <a:gridCol w="1020534">
                  <a:extLst>
                    <a:ext uri="{9D8B030D-6E8A-4147-A177-3AD203B41FA5}">
                      <a16:colId xmlns:a16="http://schemas.microsoft.com/office/drawing/2014/main" val="2913121059"/>
                    </a:ext>
                  </a:extLst>
                </a:gridCol>
                <a:gridCol w="1681842">
                  <a:extLst>
                    <a:ext uri="{9D8B030D-6E8A-4147-A177-3AD203B41FA5}">
                      <a16:colId xmlns:a16="http://schemas.microsoft.com/office/drawing/2014/main" val="128002477"/>
                    </a:ext>
                  </a:extLst>
                </a:gridCol>
                <a:gridCol w="1698169">
                  <a:extLst>
                    <a:ext uri="{9D8B030D-6E8A-4147-A177-3AD203B41FA5}">
                      <a16:colId xmlns:a16="http://schemas.microsoft.com/office/drawing/2014/main" val="3843925106"/>
                    </a:ext>
                  </a:extLst>
                </a:gridCol>
                <a:gridCol w="1559378">
                  <a:extLst>
                    <a:ext uri="{9D8B030D-6E8A-4147-A177-3AD203B41FA5}">
                      <a16:colId xmlns:a16="http://schemas.microsoft.com/office/drawing/2014/main" val="971900021"/>
                    </a:ext>
                  </a:extLst>
                </a:gridCol>
                <a:gridCol w="2083615">
                  <a:extLst>
                    <a:ext uri="{9D8B030D-6E8A-4147-A177-3AD203B41FA5}">
                      <a16:colId xmlns:a16="http://schemas.microsoft.com/office/drawing/2014/main" val="3536322681"/>
                    </a:ext>
                  </a:extLst>
                </a:gridCol>
              </a:tblGrid>
              <a:tr h="370840">
                <a:tc>
                  <a:txBody>
                    <a:bodyPr/>
                    <a:lstStyle/>
                    <a:p>
                      <a:pPr algn="ctr"/>
                      <a:r>
                        <a:rPr lang="en-US"/>
                        <a:t>Module</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US" sz="1800" b="1" u="none" strike="noStrike" noProof="0">
                          <a:solidFill>
                            <a:schemeClr val="tx1"/>
                          </a:solidFill>
                        </a:rPr>
                        <a:t>Institutions</a:t>
                      </a:r>
                      <a:endParaRPr lang="en-US">
                        <a:solidFill>
                          <a:schemeClr val="tx1"/>
                        </a:solidFill>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US"/>
                        <a:t>Comments</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a:r>
                        <a:rPr lang="en-US"/>
                        <a:t>Not WoC STEM</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lvl="0" algn="ctr">
                        <a:buNone/>
                      </a:pPr>
                      <a:r>
                        <a:rPr lang="en-US"/>
                        <a:t>WoC STEM</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795688611"/>
                  </a:ext>
                </a:extLst>
              </a:tr>
              <a:tr h="370840">
                <a:tc>
                  <a:txBody>
                    <a:bodyPr/>
                    <a:lstStyle/>
                    <a:p>
                      <a:pPr lvl="0" algn="ctr">
                        <a:buNone/>
                      </a:pPr>
                      <a:r>
                        <a:rPr lang="en-US" b="1"/>
                        <a:t>FYS</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lvl="0" algn="ctr">
                        <a:buNone/>
                      </a:pPr>
                      <a:r>
                        <a:rPr lang="en-US"/>
                        <a:t>52</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lvl="0" algn="ctr">
                        <a:buNone/>
                      </a:pPr>
                      <a:r>
                        <a:rPr lang="en-US"/>
                        <a:t>4896</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a:r>
                        <a:rPr lang="en-US"/>
                        <a:t>281</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a:r>
                        <a:rPr lang="en-US"/>
                        <a:t>4615</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42954880"/>
                  </a:ext>
                </a:extLst>
              </a:tr>
            </a:tbl>
          </a:graphicData>
        </a:graphic>
      </p:graphicFrame>
      <p:sp>
        <p:nvSpPr>
          <p:cNvPr id="11" name="Title 1">
            <a:extLst>
              <a:ext uri="{FF2B5EF4-FFF2-40B4-BE49-F238E27FC236}">
                <a16:creationId xmlns:a16="http://schemas.microsoft.com/office/drawing/2014/main" id="{B73620A2-266C-4D8C-D93A-2AB7E315E8D6}"/>
              </a:ext>
            </a:extLst>
          </p:cNvPr>
          <p:cNvSpPr txBox="1">
            <a:spLocks/>
          </p:cNvSpPr>
          <p:nvPr/>
        </p:nvSpPr>
        <p:spPr>
          <a:xfrm>
            <a:off x="442624" y="807176"/>
            <a:ext cx="8705158" cy="699065"/>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3000" b="1" i="0" kern="100" cap="none" spc="0">
                <a:solidFill>
                  <a:srgbClr val="404041"/>
                </a:solidFill>
                <a:latin typeface="Arial"/>
                <a:ea typeface="+mj-ea"/>
                <a:cs typeface="Arial"/>
              </a:defRPr>
            </a:lvl1pPr>
          </a:lstStyle>
          <a:p>
            <a:r>
              <a:rPr lang="en-US" altLang="zh-CN">
                <a:ea typeface="黑体"/>
              </a:rPr>
              <a:t>Case 1: Senior</a:t>
            </a:r>
            <a:r>
              <a:rPr lang="zh-CN" altLang="en-US">
                <a:ea typeface="黑体"/>
              </a:rPr>
              <a:t> </a:t>
            </a:r>
            <a:r>
              <a:rPr lang="en-US" altLang="zh-CN">
                <a:ea typeface="黑体"/>
              </a:rPr>
              <a:t>Transition</a:t>
            </a:r>
            <a:r>
              <a:rPr lang="zh-CN" altLang="en-US">
                <a:ea typeface="黑体"/>
              </a:rPr>
              <a:t> </a:t>
            </a:r>
            <a:r>
              <a:rPr lang="en-US" altLang="zh-CN">
                <a:ea typeface="黑体"/>
              </a:rPr>
              <a:t>Module</a:t>
            </a:r>
            <a:r>
              <a:rPr lang="en-US"/>
              <a:t> – Descriptive Data</a:t>
            </a:r>
            <a:endParaRPr lang="en-US" b="0">
              <a:solidFill>
                <a:srgbClr val="000000"/>
              </a:solidFill>
            </a:endParaRPr>
          </a:p>
        </p:txBody>
      </p:sp>
      <p:sp>
        <p:nvSpPr>
          <p:cNvPr id="5" name="Content Placeholder 4">
            <a:extLst>
              <a:ext uri="{FF2B5EF4-FFF2-40B4-BE49-F238E27FC236}">
                <a16:creationId xmlns:a16="http://schemas.microsoft.com/office/drawing/2014/main" id="{50DBA4B3-7461-B545-453F-6CBEC9205E2E}"/>
              </a:ext>
            </a:extLst>
          </p:cNvPr>
          <p:cNvSpPr txBox="1">
            <a:spLocks/>
          </p:cNvSpPr>
          <p:nvPr/>
        </p:nvSpPr>
        <p:spPr>
          <a:xfrm>
            <a:off x="281598" y="1511351"/>
            <a:ext cx="1999412" cy="3209198"/>
          </a:xfrm>
          <a:prstGeom prst="rect">
            <a:avLst/>
          </a:prstGeom>
        </p:spPr>
        <p:txBody>
          <a:bodyPr vert="horz" lIns="91440" tIns="45720" rIns="91440" bIns="45720" rtlCol="0" anchor="t">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70000"/>
              </a:lnSpc>
              <a:spcAft>
                <a:spcPts val="0"/>
              </a:spcAft>
              <a:buClr>
                <a:srgbClr val="808080"/>
              </a:buClr>
              <a:buNone/>
            </a:pPr>
            <a:r>
              <a:rPr lang="en-US" altLang="zh-CN" b="1">
                <a:ea typeface="黑体"/>
              </a:rPr>
              <a:t>Word Counts</a:t>
            </a:r>
            <a:endParaRPr lang="en-US" altLang="zh-CN">
              <a:ea typeface="黑体"/>
            </a:endParaRPr>
          </a:p>
          <a:p>
            <a:pPr lvl="1">
              <a:lnSpc>
                <a:spcPct val="170000"/>
              </a:lnSpc>
              <a:spcAft>
                <a:spcPts val="0"/>
              </a:spcAft>
            </a:pPr>
            <a:endParaRPr lang="en-US" sz="1400">
              <a:ea typeface="黑体"/>
            </a:endParaRPr>
          </a:p>
          <a:p>
            <a:pPr lvl="1">
              <a:lnSpc>
                <a:spcPct val="170000"/>
              </a:lnSpc>
              <a:spcAft>
                <a:spcPts val="0"/>
              </a:spcAft>
            </a:pPr>
            <a:endParaRPr lang="en-US" sz="1400">
              <a:ea typeface="黑体"/>
            </a:endParaRPr>
          </a:p>
          <a:p>
            <a:pPr lvl="1">
              <a:lnSpc>
                <a:spcPct val="170000"/>
              </a:lnSpc>
              <a:spcAft>
                <a:spcPts val="0"/>
              </a:spcAft>
            </a:pPr>
            <a:endParaRPr lang="en-US" sz="1400">
              <a:ea typeface="黑体"/>
            </a:endParaRPr>
          </a:p>
          <a:p>
            <a:pPr marL="0" indent="0">
              <a:lnSpc>
                <a:spcPct val="170000"/>
              </a:lnSpc>
              <a:spcAft>
                <a:spcPts val="0"/>
              </a:spcAft>
              <a:buClr>
                <a:srgbClr val="808080"/>
              </a:buClr>
              <a:buNone/>
            </a:pPr>
            <a:r>
              <a:rPr lang="en-US" b="1">
                <a:ea typeface="黑体"/>
              </a:rPr>
              <a:t>Responses</a:t>
            </a:r>
            <a:endParaRPr lang="en-US">
              <a:solidFill>
                <a:srgbClr val="000000"/>
              </a:solidFill>
              <a:ea typeface="黑体"/>
            </a:endParaRPr>
          </a:p>
          <a:p>
            <a:pPr lvl="1">
              <a:lnSpc>
                <a:spcPct val="170000"/>
              </a:lnSpc>
              <a:spcAft>
                <a:spcPts val="0"/>
              </a:spcAft>
            </a:pPr>
            <a:endParaRPr lang="en-US" altLang="zh-CN" sz="1200">
              <a:ea typeface="黑体"/>
            </a:endParaRPr>
          </a:p>
          <a:p>
            <a:pPr marL="0" indent="0">
              <a:lnSpc>
                <a:spcPct val="170000"/>
              </a:lnSpc>
              <a:spcAft>
                <a:spcPts val="0"/>
              </a:spcAft>
              <a:buClr>
                <a:srgbClr val="808080"/>
              </a:buClr>
              <a:buNone/>
            </a:pPr>
            <a:endParaRPr lang="en-US" altLang="zh-CN" sz="1400">
              <a:ea typeface="黑体"/>
            </a:endParaRPr>
          </a:p>
        </p:txBody>
      </p:sp>
    </p:spTree>
    <p:extLst>
      <p:ext uri="{BB962C8B-B14F-4D97-AF65-F5344CB8AC3E}">
        <p14:creationId xmlns:p14="http://schemas.microsoft.com/office/powerpoint/2010/main" val="3487486703"/>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E1A1AB-5F56-43B5-BCF7-84F9FFAF067B}"/>
              </a:ext>
            </a:extLst>
          </p:cNvPr>
          <p:cNvSpPr>
            <a:spLocks noGrp="1"/>
          </p:cNvSpPr>
          <p:nvPr>
            <p:ph type="ctrTitle"/>
          </p:nvPr>
        </p:nvSpPr>
        <p:spPr>
          <a:xfrm>
            <a:off x="521663" y="759070"/>
            <a:ext cx="8624876" cy="699065"/>
          </a:xfrm>
        </p:spPr>
        <p:txBody>
          <a:bodyPr>
            <a:normAutofit fontScale="90000"/>
          </a:bodyPr>
          <a:lstStyle/>
          <a:p>
            <a:r>
              <a:rPr lang="en-US"/>
              <a:t>Case 2: </a:t>
            </a:r>
            <a:r>
              <a:rPr lang="en-US" sz="2700"/>
              <a:t>Coping with COVID Topical Module (2021)</a:t>
            </a:r>
            <a:r>
              <a:rPr lang="en-US"/>
              <a:t>	</a:t>
            </a:r>
          </a:p>
        </p:txBody>
      </p:sp>
      <p:sp>
        <p:nvSpPr>
          <p:cNvPr id="15" name="Text Placeholder 14">
            <a:extLst>
              <a:ext uri="{FF2B5EF4-FFF2-40B4-BE49-F238E27FC236}">
                <a16:creationId xmlns:a16="http://schemas.microsoft.com/office/drawing/2014/main" id="{2E53EB21-C891-4363-8CEC-5E4FC1F8CDC9}"/>
              </a:ext>
            </a:extLst>
          </p:cNvPr>
          <p:cNvSpPr>
            <a:spLocks noGrp="1"/>
          </p:cNvSpPr>
          <p:nvPr>
            <p:ph type="body" sz="quarter" idx="10"/>
          </p:nvPr>
        </p:nvSpPr>
        <p:spPr/>
        <p:txBody>
          <a:bodyPr/>
          <a:lstStyle/>
          <a:p>
            <a:r>
              <a:rPr lang="en-US" sz="1050"/>
              <a:t>Context</a:t>
            </a:r>
          </a:p>
        </p:txBody>
      </p:sp>
      <p:sp>
        <p:nvSpPr>
          <p:cNvPr id="5" name="Content Placeholder 4">
            <a:extLst>
              <a:ext uri="{FF2B5EF4-FFF2-40B4-BE49-F238E27FC236}">
                <a16:creationId xmlns:a16="http://schemas.microsoft.com/office/drawing/2014/main" id="{3D78A582-BC4E-4B45-AC83-6E7E0AD56006}"/>
              </a:ext>
            </a:extLst>
          </p:cNvPr>
          <p:cNvSpPr>
            <a:spLocks noGrp="1"/>
          </p:cNvSpPr>
          <p:nvPr>
            <p:ph idx="1"/>
          </p:nvPr>
        </p:nvSpPr>
        <p:spPr>
          <a:xfrm>
            <a:off x="518824" y="1451893"/>
            <a:ext cx="8002729" cy="3293313"/>
          </a:xfrm>
        </p:spPr>
        <p:txBody>
          <a:bodyPr vert="horz" lIns="91440" tIns="45720" rIns="91440" bIns="45720" rtlCol="0" anchor="t">
            <a:normAutofit fontScale="77500" lnSpcReduction="20000"/>
          </a:bodyPr>
          <a:lstStyle/>
          <a:p>
            <a:pPr>
              <a:lnSpc>
                <a:spcPct val="170000"/>
              </a:lnSpc>
              <a:spcAft>
                <a:spcPts val="0"/>
              </a:spcAft>
              <a:buClr>
                <a:srgbClr val="808080"/>
              </a:buClr>
            </a:pPr>
            <a:r>
              <a:rPr lang="en-US" altLang="zh-CN" b="1">
                <a:ea typeface="黑体"/>
              </a:rPr>
              <a:t>Objective</a:t>
            </a:r>
            <a:r>
              <a:rPr lang="en-US" altLang="zh-CN">
                <a:ea typeface="黑体"/>
              </a:rPr>
              <a:t>:</a:t>
            </a:r>
            <a:endParaRPr lang="en-US">
              <a:solidFill>
                <a:srgbClr val="000000"/>
              </a:solidFill>
              <a:ea typeface="黑体"/>
            </a:endParaRPr>
          </a:p>
          <a:p>
            <a:pPr lvl="1">
              <a:lnSpc>
                <a:spcPct val="170000"/>
              </a:lnSpc>
              <a:spcAft>
                <a:spcPts val="0"/>
              </a:spcAft>
            </a:pPr>
            <a:r>
              <a:rPr lang="en-US" sz="1400">
                <a:ea typeface="黑体"/>
              </a:rPr>
              <a:t>To</a:t>
            </a:r>
            <a:r>
              <a:rPr lang="zh-CN" altLang="en-US" sz="1400">
                <a:ea typeface="黑体"/>
              </a:rPr>
              <a:t> </a:t>
            </a:r>
            <a:r>
              <a:rPr lang="en-US" sz="1400">
                <a:ea typeface="黑体"/>
              </a:rPr>
              <a:t>explores the impact of the COVID-19 pandemic on students’ educational experiences, mental wellness, and everyday life experiences, including:</a:t>
            </a:r>
          </a:p>
          <a:p>
            <a:pPr lvl="2">
              <a:lnSpc>
                <a:spcPct val="170000"/>
              </a:lnSpc>
              <a:spcAft>
                <a:spcPts val="0"/>
              </a:spcAft>
              <a:buFont typeface="Wingdings"/>
              <a:buChar char="§"/>
            </a:pPr>
            <a:r>
              <a:rPr lang="en-US" sz="1200">
                <a:ea typeface="黑体"/>
              </a:rPr>
              <a:t>Perceptions of faculty and institutional responses, disruptions to educational plans, living situation details, stressors and negative emotional experiences, and changes in leisure activities and time demands are addressed.</a:t>
            </a:r>
          </a:p>
          <a:p>
            <a:pPr>
              <a:lnSpc>
                <a:spcPct val="170000"/>
              </a:lnSpc>
              <a:spcAft>
                <a:spcPts val="0"/>
              </a:spcAft>
              <a:buClr>
                <a:srgbClr val="808080"/>
              </a:buClr>
            </a:pPr>
            <a:r>
              <a:rPr lang="en-US" b="1">
                <a:ea typeface="黑体"/>
              </a:rPr>
              <a:t>Open-ended</a:t>
            </a:r>
            <a:r>
              <a:rPr lang="zh-CN" altLang="en-US" b="1">
                <a:ea typeface="黑体"/>
              </a:rPr>
              <a:t> </a:t>
            </a:r>
            <a:r>
              <a:rPr lang="en-US" b="1">
                <a:ea typeface="黑体"/>
              </a:rPr>
              <a:t>Question</a:t>
            </a:r>
            <a:r>
              <a:rPr lang="en-US">
                <a:ea typeface="黑体"/>
              </a:rPr>
              <a:t>:</a:t>
            </a:r>
            <a:endParaRPr lang="en-US">
              <a:solidFill>
                <a:srgbClr val="000000"/>
              </a:solidFill>
              <a:ea typeface="黑体"/>
            </a:endParaRPr>
          </a:p>
          <a:p>
            <a:pPr lvl="1">
              <a:lnSpc>
                <a:spcPct val="170000"/>
              </a:lnSpc>
              <a:spcAft>
                <a:spcPts val="0"/>
              </a:spcAft>
            </a:pPr>
            <a:r>
              <a:rPr lang="en-US" sz="1400" b="1" i="1">
                <a:ea typeface="黑体"/>
              </a:rPr>
              <a:t>Please describe anything else you would like to share about your experiences as a student during the COVID-19 pandemic or about your institution’s related actions and policies</a:t>
            </a:r>
            <a:r>
              <a:rPr lang="en-US" sz="1400">
                <a:ea typeface="黑体"/>
              </a:rPr>
              <a:t>.</a:t>
            </a:r>
            <a:r>
              <a:rPr lang="en-US" sz="1200">
                <a:ea typeface="黑体"/>
              </a:rPr>
              <a:t> [TEXT BOX]</a:t>
            </a:r>
          </a:p>
          <a:p>
            <a:pPr>
              <a:lnSpc>
                <a:spcPct val="170000"/>
              </a:lnSpc>
              <a:spcAft>
                <a:spcPts val="0"/>
              </a:spcAft>
              <a:buClr>
                <a:srgbClr val="808080"/>
              </a:buClr>
            </a:pPr>
            <a:r>
              <a:rPr lang="en-US" b="1">
                <a:ea typeface="黑体"/>
              </a:rPr>
              <a:t>Case 2 Research Question: </a:t>
            </a:r>
          </a:p>
          <a:p>
            <a:pPr lvl="1">
              <a:lnSpc>
                <a:spcPct val="170000"/>
              </a:lnSpc>
              <a:spcAft>
                <a:spcPts val="0"/>
              </a:spcAft>
            </a:pPr>
            <a:r>
              <a:rPr lang="en-US" altLang="zh-CN">
                <a:ea typeface="黑体"/>
              </a:rPr>
              <a:t>How do </a:t>
            </a:r>
            <a:r>
              <a:rPr lang="en-US" altLang="zh-CN" b="1">
                <a:ea typeface="黑体"/>
              </a:rPr>
              <a:t>international students </a:t>
            </a:r>
            <a:r>
              <a:rPr lang="en-US" altLang="zh-CN">
                <a:ea typeface="黑体"/>
              </a:rPr>
              <a:t>and </a:t>
            </a:r>
            <a:r>
              <a:rPr lang="en-US" altLang="zh-CN" b="1">
                <a:ea typeface="黑体"/>
              </a:rPr>
              <a:t>domestic students </a:t>
            </a:r>
            <a:r>
              <a:rPr lang="en-US" altLang="zh-CN">
                <a:ea typeface="黑体"/>
              </a:rPr>
              <a:t>differ in their feedback regarding their experiences as students on the response of their institutions during the COVID-19 pandemic?</a:t>
            </a:r>
          </a:p>
        </p:txBody>
      </p:sp>
    </p:spTree>
    <p:extLst>
      <p:ext uri="{BB962C8B-B14F-4D97-AF65-F5344CB8AC3E}">
        <p14:creationId xmlns:p14="http://schemas.microsoft.com/office/powerpoint/2010/main" val="4082453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E1A1AB-5F56-43B5-BCF7-84F9FFAF067B}"/>
              </a:ext>
            </a:extLst>
          </p:cNvPr>
          <p:cNvSpPr>
            <a:spLocks noGrp="1"/>
          </p:cNvSpPr>
          <p:nvPr>
            <p:ph type="ctrTitle"/>
          </p:nvPr>
        </p:nvSpPr>
        <p:spPr>
          <a:xfrm>
            <a:off x="521663" y="759070"/>
            <a:ext cx="8624876" cy="699065"/>
          </a:xfrm>
        </p:spPr>
        <p:txBody>
          <a:bodyPr vert="horz" lIns="91440" tIns="45720" rIns="91440" bIns="45720" rtlCol="0" anchor="ctr">
            <a:noAutofit/>
          </a:bodyPr>
          <a:lstStyle/>
          <a:p>
            <a:r>
              <a:rPr lang="en-US" sz="2400"/>
              <a:t>Case 2: Coping with</a:t>
            </a:r>
            <a:r>
              <a:rPr lang="zh-CN" altLang="en-US" sz="2400">
                <a:ea typeface="黑体"/>
              </a:rPr>
              <a:t> </a:t>
            </a:r>
            <a:r>
              <a:rPr lang="en-US" sz="2400"/>
              <a:t>COVID</a:t>
            </a:r>
            <a:r>
              <a:rPr lang="en-US" altLang="zh-CN" sz="2400">
                <a:ea typeface="黑体"/>
              </a:rPr>
              <a:t> </a:t>
            </a:r>
            <a:r>
              <a:rPr lang="en-US" sz="2400"/>
              <a:t>Module – Descriptive Data </a:t>
            </a:r>
          </a:p>
        </p:txBody>
      </p:sp>
      <p:sp>
        <p:nvSpPr>
          <p:cNvPr id="15" name="Text Placeholder 14">
            <a:extLst>
              <a:ext uri="{FF2B5EF4-FFF2-40B4-BE49-F238E27FC236}">
                <a16:creationId xmlns:a16="http://schemas.microsoft.com/office/drawing/2014/main" id="{2E53EB21-C891-4363-8CEC-5E4FC1F8CDC9}"/>
              </a:ext>
            </a:extLst>
          </p:cNvPr>
          <p:cNvSpPr>
            <a:spLocks noGrp="1"/>
          </p:cNvSpPr>
          <p:nvPr>
            <p:ph type="body" sz="quarter" idx="10"/>
          </p:nvPr>
        </p:nvSpPr>
        <p:spPr/>
        <p:txBody>
          <a:bodyPr/>
          <a:lstStyle/>
          <a:p>
            <a:r>
              <a:rPr lang="en-US" sz="1050"/>
              <a:t>Context</a:t>
            </a:r>
          </a:p>
        </p:txBody>
      </p:sp>
      <p:graphicFrame>
        <p:nvGraphicFramePr>
          <p:cNvPr id="2" name="Content Placeholder 1">
            <a:extLst>
              <a:ext uri="{FF2B5EF4-FFF2-40B4-BE49-F238E27FC236}">
                <a16:creationId xmlns:a16="http://schemas.microsoft.com/office/drawing/2014/main" id="{8D6FF14E-6D63-564F-E35A-588AE83DF957}"/>
              </a:ext>
            </a:extLst>
          </p:cNvPr>
          <p:cNvGraphicFramePr>
            <a:graphicFrameLocks noGrp="1"/>
          </p:cNvGraphicFramePr>
          <p:nvPr>
            <p:ph idx="1"/>
            <p:extLst>
              <p:ext uri="{D42A27DB-BD31-4B8C-83A1-F6EECF244321}">
                <p14:modId xmlns:p14="http://schemas.microsoft.com/office/powerpoint/2010/main" val="3573193320"/>
              </p:ext>
            </p:extLst>
          </p:nvPr>
        </p:nvGraphicFramePr>
        <p:xfrm>
          <a:off x="827129" y="2002105"/>
          <a:ext cx="8015287" cy="741680"/>
        </p:xfrm>
        <a:graphic>
          <a:graphicData uri="http://schemas.openxmlformats.org/drawingml/2006/table">
            <a:tbl>
              <a:tblPr firstRow="1" bandRow="1">
                <a:tableStyleId>{5C22544A-7EE6-4342-B048-85BDC9FD1C3A}</a:tableStyleId>
              </a:tblPr>
              <a:tblGrid>
                <a:gridCol w="1145041">
                  <a:extLst>
                    <a:ext uri="{9D8B030D-6E8A-4147-A177-3AD203B41FA5}">
                      <a16:colId xmlns:a16="http://schemas.microsoft.com/office/drawing/2014/main" val="1958312946"/>
                    </a:ext>
                  </a:extLst>
                </a:gridCol>
                <a:gridCol w="1145041">
                  <a:extLst>
                    <a:ext uri="{9D8B030D-6E8A-4147-A177-3AD203B41FA5}">
                      <a16:colId xmlns:a16="http://schemas.microsoft.com/office/drawing/2014/main" val="2507315579"/>
                    </a:ext>
                  </a:extLst>
                </a:gridCol>
                <a:gridCol w="1145041">
                  <a:extLst>
                    <a:ext uri="{9D8B030D-6E8A-4147-A177-3AD203B41FA5}">
                      <a16:colId xmlns:a16="http://schemas.microsoft.com/office/drawing/2014/main" val="4090612417"/>
                    </a:ext>
                  </a:extLst>
                </a:gridCol>
                <a:gridCol w="1145041">
                  <a:extLst>
                    <a:ext uri="{9D8B030D-6E8A-4147-A177-3AD203B41FA5}">
                      <a16:colId xmlns:a16="http://schemas.microsoft.com/office/drawing/2014/main" val="2008246851"/>
                    </a:ext>
                  </a:extLst>
                </a:gridCol>
                <a:gridCol w="1145041">
                  <a:extLst>
                    <a:ext uri="{9D8B030D-6E8A-4147-A177-3AD203B41FA5}">
                      <a16:colId xmlns:a16="http://schemas.microsoft.com/office/drawing/2014/main" val="3055379513"/>
                    </a:ext>
                  </a:extLst>
                </a:gridCol>
                <a:gridCol w="1145041">
                  <a:extLst>
                    <a:ext uri="{9D8B030D-6E8A-4147-A177-3AD203B41FA5}">
                      <a16:colId xmlns:a16="http://schemas.microsoft.com/office/drawing/2014/main" val="1036120391"/>
                    </a:ext>
                  </a:extLst>
                </a:gridCol>
                <a:gridCol w="1145041">
                  <a:extLst>
                    <a:ext uri="{9D8B030D-6E8A-4147-A177-3AD203B41FA5}">
                      <a16:colId xmlns:a16="http://schemas.microsoft.com/office/drawing/2014/main" val="3289092064"/>
                    </a:ext>
                  </a:extLst>
                </a:gridCol>
              </a:tblGrid>
              <a:tr h="370840">
                <a:tc>
                  <a:txBody>
                    <a:bodyPr/>
                    <a:lstStyle/>
                    <a:p>
                      <a:pPr algn="ctr"/>
                      <a:r>
                        <a:rPr lang="en-US">
                          <a:solidFill>
                            <a:schemeClr val="tx1"/>
                          </a:solidFill>
                        </a:rPr>
                        <a:t>Module</a:t>
                      </a:r>
                    </a:p>
                  </a:txBody>
                  <a:tcPr>
                    <a:lnL w="0">
                      <a:noFill/>
                    </a:lnL>
                    <a:lnR w="0">
                      <a:noFill/>
                    </a:lnR>
                    <a:lnT w="0">
                      <a:noFill/>
                    </a:lnT>
                    <a:lnB w="0">
                      <a:noFill/>
                    </a:lnB>
                    <a:noFill/>
                  </a:tcPr>
                </a:tc>
                <a:tc>
                  <a:txBody>
                    <a:bodyPr/>
                    <a:lstStyle/>
                    <a:p>
                      <a:pPr algn="ctr"/>
                      <a:r>
                        <a:rPr lang="en-US">
                          <a:solidFill>
                            <a:schemeClr val="tx1"/>
                          </a:solidFill>
                        </a:rPr>
                        <a:t>min</a:t>
                      </a:r>
                    </a:p>
                  </a:txBody>
                  <a:tcPr>
                    <a:lnL w="0">
                      <a:noFill/>
                    </a:lnL>
                    <a:lnR w="0">
                      <a:noFill/>
                    </a:lnR>
                    <a:lnT w="0">
                      <a:noFill/>
                    </a:lnT>
                    <a:lnB w="0">
                      <a:noFill/>
                    </a:lnB>
                    <a:noFill/>
                  </a:tcPr>
                </a:tc>
                <a:tc>
                  <a:txBody>
                    <a:bodyPr/>
                    <a:lstStyle/>
                    <a:p>
                      <a:pPr algn="ctr"/>
                      <a:r>
                        <a:rPr lang="en-US">
                          <a:solidFill>
                            <a:schemeClr val="tx1"/>
                          </a:solidFill>
                        </a:rPr>
                        <a:t>p25</a:t>
                      </a:r>
                    </a:p>
                  </a:txBody>
                  <a:tcPr>
                    <a:lnL w="0">
                      <a:noFill/>
                    </a:lnL>
                    <a:lnR w="0">
                      <a:noFill/>
                    </a:lnR>
                    <a:lnT w="0">
                      <a:noFill/>
                    </a:lnT>
                    <a:lnB w="0">
                      <a:noFill/>
                    </a:lnB>
                    <a:noFill/>
                  </a:tcPr>
                </a:tc>
                <a:tc>
                  <a:txBody>
                    <a:bodyPr/>
                    <a:lstStyle/>
                    <a:p>
                      <a:pPr algn="ctr"/>
                      <a:r>
                        <a:rPr lang="en-US">
                          <a:solidFill>
                            <a:schemeClr val="tx1"/>
                          </a:solidFill>
                        </a:rPr>
                        <a:t>mdn</a:t>
                      </a:r>
                      <a:endParaRPr lang="en-US" err="1">
                        <a:solidFill>
                          <a:schemeClr val="tx1"/>
                        </a:solidFill>
                      </a:endParaRPr>
                    </a:p>
                  </a:txBody>
                  <a:tcPr>
                    <a:lnL w="0">
                      <a:noFill/>
                    </a:lnL>
                    <a:lnR w="0">
                      <a:noFill/>
                    </a:lnR>
                    <a:lnT w="0">
                      <a:noFill/>
                    </a:lnT>
                    <a:lnB w="0">
                      <a:noFill/>
                    </a:lnB>
                    <a:noFill/>
                  </a:tcPr>
                </a:tc>
                <a:tc>
                  <a:txBody>
                    <a:bodyPr/>
                    <a:lstStyle/>
                    <a:p>
                      <a:pPr algn="ctr"/>
                      <a:r>
                        <a:rPr lang="en-US">
                          <a:solidFill>
                            <a:schemeClr val="tx1"/>
                          </a:solidFill>
                        </a:rPr>
                        <a:t>mean</a:t>
                      </a:r>
                    </a:p>
                  </a:txBody>
                  <a:tcPr>
                    <a:lnL w="0">
                      <a:noFill/>
                    </a:lnL>
                    <a:lnR w="0">
                      <a:noFill/>
                    </a:lnR>
                    <a:lnT w="0">
                      <a:noFill/>
                    </a:lnT>
                    <a:lnB w="0">
                      <a:noFill/>
                    </a:lnB>
                    <a:noFill/>
                  </a:tcPr>
                </a:tc>
                <a:tc>
                  <a:txBody>
                    <a:bodyPr/>
                    <a:lstStyle/>
                    <a:p>
                      <a:pPr lvl="0" algn="ctr">
                        <a:buNone/>
                      </a:pPr>
                      <a:r>
                        <a:rPr lang="en-US">
                          <a:solidFill>
                            <a:schemeClr val="tx1"/>
                          </a:solidFill>
                        </a:rPr>
                        <a:t>p75</a:t>
                      </a:r>
                    </a:p>
                  </a:txBody>
                  <a:tcPr>
                    <a:lnL w="0">
                      <a:noFill/>
                    </a:lnL>
                    <a:lnR w="0">
                      <a:noFill/>
                    </a:lnR>
                    <a:lnT w="0">
                      <a:noFill/>
                    </a:lnT>
                    <a:lnB w="0">
                      <a:noFill/>
                    </a:lnB>
                    <a:noFill/>
                  </a:tcPr>
                </a:tc>
                <a:tc>
                  <a:txBody>
                    <a:bodyPr/>
                    <a:lstStyle/>
                    <a:p>
                      <a:pPr lvl="0" algn="ctr">
                        <a:buNone/>
                      </a:pPr>
                      <a:r>
                        <a:rPr lang="en-US">
                          <a:solidFill>
                            <a:schemeClr val="tx1"/>
                          </a:solidFill>
                        </a:rPr>
                        <a:t>max</a:t>
                      </a:r>
                    </a:p>
                  </a:txBody>
                  <a:tcPr>
                    <a:lnL w="0">
                      <a:noFill/>
                    </a:lnL>
                    <a:lnR w="0">
                      <a:noFill/>
                    </a:lnR>
                    <a:lnT w="0">
                      <a:noFill/>
                    </a:lnT>
                    <a:lnB w="0">
                      <a:noFill/>
                    </a:lnB>
                    <a:noFill/>
                  </a:tcPr>
                </a:tc>
                <a:extLst>
                  <a:ext uri="{0D108BD9-81ED-4DB2-BD59-A6C34878D82A}">
                    <a16:rowId xmlns:a16="http://schemas.microsoft.com/office/drawing/2014/main" val="2851295023"/>
                  </a:ext>
                </a:extLst>
              </a:tr>
              <a:tr h="370840">
                <a:tc>
                  <a:txBody>
                    <a:bodyPr/>
                    <a:lstStyle/>
                    <a:p>
                      <a:pPr algn="ctr"/>
                      <a:r>
                        <a:rPr lang="en-US" b="1"/>
                        <a:t>COV</a:t>
                      </a:r>
                    </a:p>
                  </a:txBody>
                  <a:tcPr>
                    <a:lnL w="0">
                      <a:noFill/>
                    </a:lnL>
                    <a:lnR w="0">
                      <a:noFill/>
                    </a:lnR>
                    <a:lnT w="0">
                      <a:noFill/>
                    </a:lnT>
                    <a:lnB w="0">
                      <a:noFill/>
                    </a:lnB>
                    <a:solidFill>
                      <a:schemeClr val="tx2">
                        <a:lumMod val="40000"/>
                        <a:lumOff val="60000"/>
                      </a:schemeClr>
                    </a:solidFill>
                  </a:tcPr>
                </a:tc>
                <a:tc>
                  <a:txBody>
                    <a:bodyPr/>
                    <a:lstStyle/>
                    <a:p>
                      <a:pPr algn="ctr"/>
                      <a:r>
                        <a:rPr lang="en-US"/>
                        <a:t>1</a:t>
                      </a:r>
                    </a:p>
                  </a:txBody>
                  <a:tcPr>
                    <a:lnL w="0">
                      <a:noFill/>
                    </a:lnL>
                    <a:lnR w="0">
                      <a:noFill/>
                    </a:lnR>
                    <a:lnT w="0">
                      <a:noFill/>
                    </a:lnT>
                    <a:lnB w="0">
                      <a:noFill/>
                    </a:lnB>
                    <a:solidFill>
                      <a:schemeClr val="tx2">
                        <a:lumMod val="40000"/>
                        <a:lumOff val="60000"/>
                      </a:schemeClr>
                    </a:solidFill>
                  </a:tcPr>
                </a:tc>
                <a:tc>
                  <a:txBody>
                    <a:bodyPr/>
                    <a:lstStyle/>
                    <a:p>
                      <a:pPr algn="ctr"/>
                      <a:r>
                        <a:rPr lang="en-US"/>
                        <a:t>15</a:t>
                      </a:r>
                    </a:p>
                  </a:txBody>
                  <a:tcPr>
                    <a:lnL w="0">
                      <a:noFill/>
                    </a:lnL>
                    <a:lnR w="0">
                      <a:noFill/>
                    </a:lnR>
                    <a:lnT w="0">
                      <a:noFill/>
                    </a:lnT>
                    <a:lnB w="0">
                      <a:noFill/>
                    </a:lnB>
                    <a:solidFill>
                      <a:schemeClr val="tx2">
                        <a:lumMod val="40000"/>
                        <a:lumOff val="60000"/>
                      </a:schemeClr>
                    </a:solidFill>
                  </a:tcPr>
                </a:tc>
                <a:tc>
                  <a:txBody>
                    <a:bodyPr/>
                    <a:lstStyle/>
                    <a:p>
                      <a:pPr algn="ctr"/>
                      <a:r>
                        <a:rPr lang="en-US"/>
                        <a:t>34</a:t>
                      </a:r>
                    </a:p>
                  </a:txBody>
                  <a:tcPr>
                    <a:lnL w="0">
                      <a:noFill/>
                    </a:lnL>
                    <a:lnR w="0">
                      <a:noFill/>
                    </a:lnR>
                    <a:lnT w="0">
                      <a:noFill/>
                    </a:lnT>
                    <a:lnB w="0">
                      <a:noFill/>
                    </a:lnB>
                    <a:solidFill>
                      <a:schemeClr val="tx2">
                        <a:lumMod val="40000"/>
                        <a:lumOff val="60000"/>
                      </a:schemeClr>
                    </a:solidFill>
                  </a:tcPr>
                </a:tc>
                <a:tc>
                  <a:txBody>
                    <a:bodyPr/>
                    <a:lstStyle/>
                    <a:p>
                      <a:pPr algn="ctr"/>
                      <a:r>
                        <a:rPr lang="en-US"/>
                        <a:t>51.9</a:t>
                      </a:r>
                    </a:p>
                  </a:txBody>
                  <a:tcPr>
                    <a:lnL w="0">
                      <a:noFill/>
                    </a:lnL>
                    <a:lnR w="0">
                      <a:noFill/>
                    </a:lnR>
                    <a:lnT w="0">
                      <a:noFill/>
                    </a:lnT>
                    <a:lnB w="0">
                      <a:noFill/>
                    </a:lnB>
                    <a:solidFill>
                      <a:schemeClr val="tx2">
                        <a:lumMod val="40000"/>
                        <a:lumOff val="60000"/>
                      </a:schemeClr>
                    </a:solidFill>
                  </a:tcPr>
                </a:tc>
                <a:tc>
                  <a:txBody>
                    <a:bodyPr/>
                    <a:lstStyle/>
                    <a:p>
                      <a:pPr algn="ctr"/>
                      <a:r>
                        <a:rPr lang="en-US"/>
                        <a:t>66</a:t>
                      </a:r>
                    </a:p>
                  </a:txBody>
                  <a:tcPr>
                    <a:lnL w="0">
                      <a:noFill/>
                    </a:lnL>
                    <a:lnR w="0">
                      <a:noFill/>
                    </a:lnR>
                    <a:lnT w="0">
                      <a:noFill/>
                    </a:lnT>
                    <a:lnB w="0">
                      <a:noFill/>
                    </a:lnB>
                    <a:solidFill>
                      <a:schemeClr val="tx2">
                        <a:lumMod val="40000"/>
                        <a:lumOff val="60000"/>
                      </a:schemeClr>
                    </a:solidFill>
                  </a:tcPr>
                </a:tc>
                <a:tc>
                  <a:txBody>
                    <a:bodyPr/>
                    <a:lstStyle/>
                    <a:p>
                      <a:pPr algn="ctr"/>
                      <a:r>
                        <a:rPr lang="en-US"/>
                        <a:t>872</a:t>
                      </a:r>
                    </a:p>
                  </a:txBody>
                  <a:tcPr>
                    <a:lnL w="0">
                      <a:noFill/>
                    </a:lnL>
                    <a:lnR w="0">
                      <a:noFill/>
                    </a:lnR>
                    <a:lnT w="0">
                      <a:noFill/>
                    </a:lnT>
                    <a:lnB w="0">
                      <a:noFill/>
                    </a:lnB>
                    <a:solidFill>
                      <a:schemeClr val="tx2">
                        <a:lumMod val="40000"/>
                        <a:lumOff val="60000"/>
                      </a:schemeClr>
                    </a:solidFill>
                  </a:tcPr>
                </a:tc>
                <a:extLst>
                  <a:ext uri="{0D108BD9-81ED-4DB2-BD59-A6C34878D82A}">
                    <a16:rowId xmlns:a16="http://schemas.microsoft.com/office/drawing/2014/main" val="3476221877"/>
                  </a:ext>
                </a:extLst>
              </a:tr>
            </a:tbl>
          </a:graphicData>
        </a:graphic>
      </p:graphicFrame>
      <p:graphicFrame>
        <p:nvGraphicFramePr>
          <p:cNvPr id="3" name="Table 2">
            <a:extLst>
              <a:ext uri="{FF2B5EF4-FFF2-40B4-BE49-F238E27FC236}">
                <a16:creationId xmlns:a16="http://schemas.microsoft.com/office/drawing/2014/main" id="{63783B85-BFC5-98FD-8284-73177D1A8CCF}"/>
              </a:ext>
            </a:extLst>
          </p:cNvPr>
          <p:cNvGraphicFramePr>
            <a:graphicFrameLocks noGrp="1"/>
          </p:cNvGraphicFramePr>
          <p:nvPr>
            <p:extLst>
              <p:ext uri="{D42A27DB-BD31-4B8C-83A1-F6EECF244321}">
                <p14:modId xmlns:p14="http://schemas.microsoft.com/office/powerpoint/2010/main" val="1356313736"/>
              </p:ext>
            </p:extLst>
          </p:nvPr>
        </p:nvGraphicFramePr>
        <p:xfrm>
          <a:off x="825632" y="3570968"/>
          <a:ext cx="8043538" cy="741680"/>
        </p:xfrm>
        <a:graphic>
          <a:graphicData uri="http://schemas.openxmlformats.org/drawingml/2006/table">
            <a:tbl>
              <a:tblPr firstRow="1" bandRow="1">
                <a:tableStyleId>{5C22544A-7EE6-4342-B048-85BDC9FD1C3A}</a:tableStyleId>
              </a:tblPr>
              <a:tblGrid>
                <a:gridCol w="1020534">
                  <a:extLst>
                    <a:ext uri="{9D8B030D-6E8A-4147-A177-3AD203B41FA5}">
                      <a16:colId xmlns:a16="http://schemas.microsoft.com/office/drawing/2014/main" val="2913121059"/>
                    </a:ext>
                  </a:extLst>
                </a:gridCol>
                <a:gridCol w="1681842">
                  <a:extLst>
                    <a:ext uri="{9D8B030D-6E8A-4147-A177-3AD203B41FA5}">
                      <a16:colId xmlns:a16="http://schemas.microsoft.com/office/drawing/2014/main" val="128002477"/>
                    </a:ext>
                  </a:extLst>
                </a:gridCol>
                <a:gridCol w="1698169">
                  <a:extLst>
                    <a:ext uri="{9D8B030D-6E8A-4147-A177-3AD203B41FA5}">
                      <a16:colId xmlns:a16="http://schemas.microsoft.com/office/drawing/2014/main" val="3843925106"/>
                    </a:ext>
                  </a:extLst>
                </a:gridCol>
                <a:gridCol w="1559378">
                  <a:extLst>
                    <a:ext uri="{9D8B030D-6E8A-4147-A177-3AD203B41FA5}">
                      <a16:colId xmlns:a16="http://schemas.microsoft.com/office/drawing/2014/main" val="971900021"/>
                    </a:ext>
                  </a:extLst>
                </a:gridCol>
                <a:gridCol w="2083615">
                  <a:extLst>
                    <a:ext uri="{9D8B030D-6E8A-4147-A177-3AD203B41FA5}">
                      <a16:colId xmlns:a16="http://schemas.microsoft.com/office/drawing/2014/main" val="3536322681"/>
                    </a:ext>
                  </a:extLst>
                </a:gridCol>
              </a:tblGrid>
              <a:tr h="370840">
                <a:tc>
                  <a:txBody>
                    <a:bodyPr/>
                    <a:lstStyle/>
                    <a:p>
                      <a:pPr algn="ctr"/>
                      <a:r>
                        <a:rPr lang="en-US">
                          <a:solidFill>
                            <a:schemeClr val="tx1"/>
                          </a:solidFill>
                        </a:rPr>
                        <a:t>Module</a:t>
                      </a:r>
                    </a:p>
                  </a:txBody>
                  <a:tcPr>
                    <a:lnL w="0">
                      <a:noFill/>
                    </a:lnL>
                    <a:lnR w="0">
                      <a:noFill/>
                    </a:lnR>
                    <a:lnT w="0">
                      <a:noFill/>
                    </a:lnT>
                    <a:lnB w="0">
                      <a:noFill/>
                    </a:lnB>
                    <a:noFill/>
                  </a:tcPr>
                </a:tc>
                <a:tc>
                  <a:txBody>
                    <a:bodyPr/>
                    <a:lstStyle/>
                    <a:p>
                      <a:pPr algn="ctr"/>
                      <a:r>
                        <a:rPr lang="en-US" sz="1800" b="1" i="0" u="none" strike="noStrike" noProof="0">
                          <a:solidFill>
                            <a:schemeClr val="tx1"/>
                          </a:solidFill>
                          <a:latin typeface="Arial"/>
                        </a:rPr>
                        <a:t>Institutions</a:t>
                      </a:r>
                      <a:endParaRPr lang="en-US">
                        <a:solidFill>
                          <a:schemeClr val="tx1"/>
                        </a:solidFill>
                      </a:endParaRPr>
                    </a:p>
                  </a:txBody>
                  <a:tcPr>
                    <a:lnL w="0">
                      <a:noFill/>
                    </a:lnL>
                    <a:lnR w="0">
                      <a:noFill/>
                    </a:lnR>
                    <a:lnT w="0">
                      <a:noFill/>
                    </a:lnT>
                    <a:lnB w="0">
                      <a:noFill/>
                    </a:lnB>
                    <a:noFill/>
                  </a:tcPr>
                </a:tc>
                <a:tc>
                  <a:txBody>
                    <a:bodyPr/>
                    <a:lstStyle/>
                    <a:p>
                      <a:pPr algn="ctr"/>
                      <a:r>
                        <a:rPr lang="en-US">
                          <a:solidFill>
                            <a:schemeClr val="tx1"/>
                          </a:solidFill>
                        </a:rPr>
                        <a:t>Comments</a:t>
                      </a:r>
                    </a:p>
                  </a:txBody>
                  <a:tcPr>
                    <a:lnL w="0">
                      <a:noFill/>
                    </a:lnL>
                    <a:lnR w="0">
                      <a:noFill/>
                    </a:lnR>
                    <a:lnT w="0">
                      <a:noFill/>
                    </a:lnT>
                    <a:lnB w="0">
                      <a:noFill/>
                    </a:lnB>
                    <a:noFill/>
                  </a:tcPr>
                </a:tc>
                <a:tc>
                  <a:txBody>
                    <a:bodyPr/>
                    <a:lstStyle/>
                    <a:p>
                      <a:pPr algn="ctr"/>
                      <a:r>
                        <a:rPr lang="en-US">
                          <a:solidFill>
                            <a:schemeClr val="tx1"/>
                          </a:solidFill>
                        </a:rPr>
                        <a:t>International</a:t>
                      </a:r>
                    </a:p>
                  </a:txBody>
                  <a:tcPr>
                    <a:lnL w="0">
                      <a:noFill/>
                    </a:lnL>
                    <a:lnR w="0">
                      <a:noFill/>
                    </a:lnR>
                    <a:lnT w="0">
                      <a:noFill/>
                    </a:lnT>
                    <a:lnB w="0">
                      <a:noFill/>
                    </a:lnB>
                    <a:noFill/>
                  </a:tcPr>
                </a:tc>
                <a:tc>
                  <a:txBody>
                    <a:bodyPr/>
                    <a:lstStyle/>
                    <a:p>
                      <a:pPr lvl="0" algn="ctr">
                        <a:buNone/>
                      </a:pPr>
                      <a:r>
                        <a:rPr lang="en-US">
                          <a:solidFill>
                            <a:schemeClr val="tx1"/>
                          </a:solidFill>
                        </a:rPr>
                        <a:t>Domestic</a:t>
                      </a:r>
                    </a:p>
                  </a:txBody>
                  <a:tcPr>
                    <a:lnL w="0">
                      <a:noFill/>
                    </a:lnL>
                    <a:lnR w="0">
                      <a:noFill/>
                    </a:lnR>
                    <a:lnT w="0">
                      <a:noFill/>
                    </a:lnT>
                    <a:lnB w="0">
                      <a:noFill/>
                    </a:lnB>
                    <a:noFill/>
                  </a:tcPr>
                </a:tc>
                <a:extLst>
                  <a:ext uri="{0D108BD9-81ED-4DB2-BD59-A6C34878D82A}">
                    <a16:rowId xmlns:a16="http://schemas.microsoft.com/office/drawing/2014/main" val="3795688611"/>
                  </a:ext>
                </a:extLst>
              </a:tr>
              <a:tr h="370840">
                <a:tc>
                  <a:txBody>
                    <a:bodyPr/>
                    <a:lstStyle/>
                    <a:p>
                      <a:pPr algn="ctr"/>
                      <a:r>
                        <a:rPr lang="en-US" b="1"/>
                        <a:t>COV</a:t>
                      </a:r>
                    </a:p>
                  </a:txBody>
                  <a:tcPr>
                    <a:lnL w="0">
                      <a:noFill/>
                    </a:lnL>
                    <a:lnR w="0">
                      <a:noFill/>
                    </a:lnR>
                    <a:lnT w="0">
                      <a:noFill/>
                    </a:lnT>
                    <a:lnB w="0">
                      <a:noFill/>
                    </a:lnB>
                    <a:solidFill>
                      <a:schemeClr val="tx2">
                        <a:lumMod val="40000"/>
                        <a:lumOff val="60000"/>
                      </a:schemeClr>
                    </a:solidFill>
                  </a:tcPr>
                </a:tc>
                <a:tc>
                  <a:txBody>
                    <a:bodyPr/>
                    <a:lstStyle/>
                    <a:p>
                      <a:pPr algn="ctr"/>
                      <a:r>
                        <a:rPr lang="en-US"/>
                        <a:t>51</a:t>
                      </a:r>
                    </a:p>
                  </a:txBody>
                  <a:tcPr>
                    <a:lnL w="0">
                      <a:noFill/>
                    </a:lnL>
                    <a:lnR w="0">
                      <a:noFill/>
                    </a:lnR>
                    <a:lnT w="0">
                      <a:noFill/>
                    </a:lnT>
                    <a:lnB w="0">
                      <a:noFill/>
                    </a:lnB>
                    <a:solidFill>
                      <a:schemeClr val="tx2">
                        <a:lumMod val="40000"/>
                        <a:lumOff val="60000"/>
                      </a:schemeClr>
                    </a:solidFill>
                  </a:tcPr>
                </a:tc>
                <a:tc>
                  <a:txBody>
                    <a:bodyPr/>
                    <a:lstStyle/>
                    <a:p>
                      <a:pPr algn="ctr"/>
                      <a:r>
                        <a:rPr lang="en-US"/>
                        <a:t>3312</a:t>
                      </a:r>
                    </a:p>
                  </a:txBody>
                  <a:tcPr>
                    <a:lnL w="0">
                      <a:noFill/>
                    </a:lnL>
                    <a:lnR w="0">
                      <a:noFill/>
                    </a:lnR>
                    <a:lnT w="0">
                      <a:noFill/>
                    </a:lnT>
                    <a:lnB w="0">
                      <a:noFill/>
                    </a:lnB>
                    <a:solidFill>
                      <a:schemeClr val="tx2">
                        <a:lumMod val="40000"/>
                        <a:lumOff val="60000"/>
                      </a:schemeClr>
                    </a:solidFill>
                  </a:tcPr>
                </a:tc>
                <a:tc>
                  <a:txBody>
                    <a:bodyPr/>
                    <a:lstStyle/>
                    <a:p>
                      <a:pPr algn="ctr"/>
                      <a:r>
                        <a:rPr lang="en-US"/>
                        <a:t>115</a:t>
                      </a:r>
                    </a:p>
                  </a:txBody>
                  <a:tcPr>
                    <a:lnL w="0">
                      <a:noFill/>
                    </a:lnL>
                    <a:lnR w="0">
                      <a:noFill/>
                    </a:lnR>
                    <a:lnT w="0">
                      <a:noFill/>
                    </a:lnT>
                    <a:lnB w="0">
                      <a:noFill/>
                    </a:lnB>
                    <a:solidFill>
                      <a:schemeClr val="tx2">
                        <a:lumMod val="40000"/>
                        <a:lumOff val="60000"/>
                      </a:schemeClr>
                    </a:solidFill>
                  </a:tcPr>
                </a:tc>
                <a:tc>
                  <a:txBody>
                    <a:bodyPr/>
                    <a:lstStyle/>
                    <a:p>
                      <a:pPr algn="ctr"/>
                      <a:r>
                        <a:rPr lang="en-US"/>
                        <a:t>3197</a:t>
                      </a:r>
                    </a:p>
                  </a:txBody>
                  <a:tcPr>
                    <a:lnL w="0">
                      <a:noFill/>
                    </a:lnL>
                    <a:lnR w="0">
                      <a:noFill/>
                    </a:lnR>
                    <a:lnT w="0">
                      <a:noFill/>
                    </a:lnT>
                    <a:lnB w="0">
                      <a:noFill/>
                    </a:lnB>
                    <a:solidFill>
                      <a:schemeClr val="tx2">
                        <a:lumMod val="40000"/>
                        <a:lumOff val="60000"/>
                      </a:schemeClr>
                    </a:solidFill>
                  </a:tcPr>
                </a:tc>
                <a:extLst>
                  <a:ext uri="{0D108BD9-81ED-4DB2-BD59-A6C34878D82A}">
                    <a16:rowId xmlns:a16="http://schemas.microsoft.com/office/drawing/2014/main" val="3542954880"/>
                  </a:ext>
                </a:extLst>
              </a:tr>
            </a:tbl>
          </a:graphicData>
        </a:graphic>
      </p:graphicFrame>
      <p:sp>
        <p:nvSpPr>
          <p:cNvPr id="6" name="Content Placeholder 4">
            <a:extLst>
              <a:ext uri="{FF2B5EF4-FFF2-40B4-BE49-F238E27FC236}">
                <a16:creationId xmlns:a16="http://schemas.microsoft.com/office/drawing/2014/main" id="{76CBDA5E-C76A-8825-F232-4BE9F5F46A51}"/>
              </a:ext>
            </a:extLst>
          </p:cNvPr>
          <p:cNvSpPr txBox="1">
            <a:spLocks/>
          </p:cNvSpPr>
          <p:nvPr/>
        </p:nvSpPr>
        <p:spPr>
          <a:xfrm>
            <a:off x="518824" y="1532917"/>
            <a:ext cx="8016336" cy="3209198"/>
          </a:xfrm>
          <a:prstGeom prst="rect">
            <a:avLst/>
          </a:prstGeom>
        </p:spPr>
        <p:txBody>
          <a:bodyPr vert="horz" lIns="91440" tIns="45720" rIns="91440" bIns="45720" rtlCol="0" anchor="t">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kern="1200">
                <a:solidFill>
                  <a:srgbClr val="40404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600" kern="1200">
                <a:solidFill>
                  <a:srgbClr val="40404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70000"/>
              </a:lnSpc>
              <a:spcAft>
                <a:spcPts val="0"/>
              </a:spcAft>
              <a:buClr>
                <a:srgbClr val="808080"/>
              </a:buClr>
              <a:buNone/>
            </a:pPr>
            <a:r>
              <a:rPr lang="en-US" altLang="zh-CN" b="1">
                <a:ea typeface="黑体"/>
              </a:rPr>
              <a:t>Word Counts</a:t>
            </a:r>
            <a:endParaRPr lang="en-US" altLang="zh-CN">
              <a:ea typeface="黑体"/>
            </a:endParaRPr>
          </a:p>
          <a:p>
            <a:pPr lvl="1">
              <a:lnSpc>
                <a:spcPct val="170000"/>
              </a:lnSpc>
              <a:spcAft>
                <a:spcPts val="0"/>
              </a:spcAft>
            </a:pPr>
            <a:endParaRPr lang="en-US" sz="1400">
              <a:ea typeface="黑体"/>
            </a:endParaRPr>
          </a:p>
          <a:p>
            <a:pPr lvl="1">
              <a:lnSpc>
                <a:spcPct val="170000"/>
              </a:lnSpc>
              <a:spcAft>
                <a:spcPts val="0"/>
              </a:spcAft>
            </a:pPr>
            <a:endParaRPr lang="en-US" sz="1400">
              <a:ea typeface="黑体"/>
            </a:endParaRPr>
          </a:p>
          <a:p>
            <a:pPr lvl="1">
              <a:lnSpc>
                <a:spcPct val="170000"/>
              </a:lnSpc>
              <a:spcAft>
                <a:spcPts val="0"/>
              </a:spcAft>
            </a:pPr>
            <a:endParaRPr lang="en-US" sz="1400">
              <a:ea typeface="黑体"/>
            </a:endParaRPr>
          </a:p>
          <a:p>
            <a:pPr marL="0" indent="0">
              <a:lnSpc>
                <a:spcPct val="170000"/>
              </a:lnSpc>
              <a:spcAft>
                <a:spcPts val="0"/>
              </a:spcAft>
              <a:buClr>
                <a:srgbClr val="808080"/>
              </a:buClr>
              <a:buNone/>
            </a:pPr>
            <a:r>
              <a:rPr lang="en-US" b="1">
                <a:ea typeface="黑体"/>
              </a:rPr>
              <a:t>Responses</a:t>
            </a:r>
            <a:endParaRPr lang="en-US">
              <a:solidFill>
                <a:srgbClr val="000000"/>
              </a:solidFill>
              <a:ea typeface="黑体"/>
            </a:endParaRPr>
          </a:p>
          <a:p>
            <a:pPr lvl="1">
              <a:lnSpc>
                <a:spcPct val="170000"/>
              </a:lnSpc>
              <a:spcAft>
                <a:spcPts val="0"/>
              </a:spcAft>
            </a:pPr>
            <a:endParaRPr lang="en-US" altLang="zh-CN" sz="1200">
              <a:ea typeface="黑体"/>
            </a:endParaRPr>
          </a:p>
          <a:p>
            <a:pPr marL="0" indent="0">
              <a:lnSpc>
                <a:spcPct val="170000"/>
              </a:lnSpc>
              <a:spcAft>
                <a:spcPts val="0"/>
              </a:spcAft>
              <a:buClr>
                <a:srgbClr val="808080"/>
              </a:buClr>
              <a:buNone/>
            </a:pPr>
            <a:endParaRPr lang="en-US" altLang="zh-CN" sz="1400">
              <a:ea typeface="黑体"/>
            </a:endParaRPr>
          </a:p>
        </p:txBody>
      </p:sp>
    </p:spTree>
    <p:extLst>
      <p:ext uri="{BB962C8B-B14F-4D97-AF65-F5344CB8AC3E}">
        <p14:creationId xmlns:p14="http://schemas.microsoft.com/office/powerpoint/2010/main" val="677903302"/>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4112C74-A76E-A244-A38B-7B589F31A3A0}" vid="{02DB7040-99DC-AA41-AC99-CF992BB610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6B09857BBFBE499F68EE12C7E759CF" ma:contentTypeVersion="15" ma:contentTypeDescription="Create a new document." ma:contentTypeScope="" ma:versionID="e5b7be9aaf28eac76c3672c1cfb977b3">
  <xsd:schema xmlns:xsd="http://www.w3.org/2001/XMLSchema" xmlns:xs="http://www.w3.org/2001/XMLSchema" xmlns:p="http://schemas.microsoft.com/office/2006/metadata/properties" xmlns:ns2="e6250e5d-a6b0-45df-93db-9bf4d1037d9e" xmlns:ns3="7f154b23-662e-45aa-9506-6dcfa0c1db4e" targetNamespace="http://schemas.microsoft.com/office/2006/metadata/properties" ma:root="true" ma:fieldsID="f4d302d1693d38652486d0c77e34b5c2" ns2:_="" ns3:_="">
    <xsd:import namespace="e6250e5d-a6b0-45df-93db-9bf4d1037d9e"/>
    <xsd:import namespace="7f154b23-662e-45aa-9506-6dcfa0c1db4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2:MediaServiceGenerationTime" minOccurs="0"/>
                <xsd:element ref="ns2:MediaServiceEventHashCode"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250e5d-a6b0-45df-93db-9bf4d1037d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0eec0a79-46cb-4568-9b1b-2d720bd3207c"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154b23-662e-45aa-9506-6dcfa0c1db4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6250e5d-a6b0-45df-93db-9bf4d1037d9e">
      <Terms xmlns="http://schemas.microsoft.com/office/infopath/2007/PartnerControls"/>
    </lcf76f155ced4ddcb4097134ff3c332f>
    <SharedWithUsers xmlns="7f154b23-662e-45aa-9506-6dcfa0c1db4e">
      <UserInfo>
        <DisplayName>Tsao, Yih</DisplayName>
        <AccountId>121</AccountId>
        <AccountType/>
      </UserInfo>
    </SharedWithUser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269C7D26-64B4-4D7B-B8B2-9C95E1CE355A}">
  <ds:schemaRefs>
    <ds:schemaRef ds:uri="7f154b23-662e-45aa-9506-6dcfa0c1db4e"/>
    <ds:schemaRef ds:uri="e6250e5d-a6b0-45df-93db-9bf4d1037d9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B6F2769-7194-4217-93D3-3AF3A4742282}">
  <ds:schemaRefs>
    <ds:schemaRef ds:uri="7f154b23-662e-45aa-9506-6dcfa0c1db4e"/>
    <ds:schemaRef ds:uri="e6250e5d-a6b0-45df-93db-9bf4d1037d9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IUB-template</Template>
  <Application>Microsoft Office PowerPoint</Application>
  <PresentationFormat>On-screen Show (16:9)</PresentationFormat>
  <Slides>42</Slides>
  <Notes>17</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Main</vt:lpstr>
      <vt:lpstr> Unlocking Insights: Optimizing Your Text Data with Machine Learning </vt:lpstr>
      <vt:lpstr>Overview</vt:lpstr>
      <vt:lpstr>The Needs of ML Techniques in Text Data Analysis </vt:lpstr>
      <vt:lpstr>The Needs of ML Techniques in Text Data Analysis</vt:lpstr>
      <vt:lpstr>NSSE Topic Modules  First-Year Experiences &amp; Senior Transitions Coping With Covid (2020-21 only)</vt:lpstr>
      <vt:lpstr>Case 1: Senior Transitions Topical Module </vt:lpstr>
      <vt:lpstr>PowerPoint Presentation</vt:lpstr>
      <vt:lpstr>Case 2: Coping with COVID Topical Module (2021) </vt:lpstr>
      <vt:lpstr>Case 2: Coping with COVID Module – Descriptive Data </vt:lpstr>
      <vt:lpstr>Data Analysis &amp; Visualization of Two Study Cases</vt:lpstr>
      <vt:lpstr>Review of Practices</vt:lpstr>
      <vt:lpstr>Review of Practices – NLP terms</vt:lpstr>
      <vt:lpstr>Review of Practices – NLP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 Case 1: Senior Transition - Post-Graduation Plan           3 Key Topics from NLP Text Data analyses </vt:lpstr>
      <vt:lpstr>PowerPoint Presentation</vt:lpstr>
      <vt:lpstr> Case 1: Senior Transition - Post-Graduation Plan</vt:lpstr>
      <vt:lpstr>Case 2: Coping with COVID – Institutional Response Feedback </vt:lpstr>
      <vt:lpstr>PowerPoint Presentation</vt:lpstr>
      <vt:lpstr>  Case 2: Coping with COVID – Institutional Response Feedback</vt:lpstr>
      <vt:lpstr>Overall Conclusions and Implications</vt:lpstr>
      <vt:lpstr>Demonstration and Steps to Create Your Own</vt:lpstr>
      <vt:lpstr>Corpus-Tokenize-Stopwords-Stem-DFM-STM</vt:lpstr>
      <vt:lpstr>Corpus-Tokenize-Stopwords-Stem-DFM-STM</vt:lpstr>
      <vt:lpstr>Corpus-Tokenize-Stopwords-Stem-DFM-STM</vt:lpstr>
      <vt:lpstr>Corpus-Tokenize-Stopwords-Stem-DFM-STM</vt:lpstr>
      <vt:lpstr>Tokenize-Corpus-Stopwords-Stem-DFM-STM</vt:lpstr>
      <vt:lpstr>Tokenize-Corpus-Stopwords-Stem-DFM-STM</vt:lpstr>
      <vt:lpstr>Creating your own</vt:lpstr>
      <vt:lpstr>PowerPoint Presentation</vt:lpstr>
    </vt:vector>
  </TitlesOfParts>
  <Company>Indiana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Unnecessarily extra long title of presentation</dc:title>
  <dc:creator>Tsao, Yih</dc:creator>
  <cp:revision>1</cp:revision>
  <cp:lastPrinted>2014-06-24T16:10:50Z</cp:lastPrinted>
  <dcterms:created xsi:type="dcterms:W3CDTF">2022-10-27T14:20:33Z</dcterms:created>
  <dcterms:modified xsi:type="dcterms:W3CDTF">2024-05-31T03:33:45Z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0x010100F06B09857BBFBE499F68EE12C7E759CF</vt:lpwstr>
  </property>
  <property fmtid="{D5CDD505-2E9C-101B-9397-08002B2CF9AE}" pid="3" name="MediaServiceImageTags">
    <vt:lpwstr/>
  </property>
</Properties>
</file>